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2C649-B043-4A9E-871D-E27780CFDAB9}" v="405" dt="2025-09-08T12:39:31.465"/>
    <p1510:client id="{791AF78A-979F-47F0-AEC1-D7D765D9D722}" v="53" dt="2025-09-08T12:20:37.636"/>
    <p1510:client id="{9342F699-BF8E-44C0-B0E7-F1F97139A58C}" v="4" dt="2025-09-08T17:44:28.661"/>
    <p1510:client id="{9F9C06B5-5331-4844-B4B3-7FCE1C54A870}" v="145" dt="2025-09-08T13:17:27.598"/>
    <p1510:client id="{D1CFA10A-DBE2-44C9-AA97-F19377D363E2}" v="3" dt="2025-09-08T13:17:24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D1CFA10A-DBE2-44C9-AA97-F19377D363E2}"/>
    <pc:docChg chg="modSld">
      <pc:chgData name="Utilisateur" userId="clMfvt7lU9xL19JLw1UEbyIc5yFoIUNKtuUHFB6QFjQ=" providerId="None" clId="Web-{D1CFA10A-DBE2-44C9-AA97-F19377D363E2}" dt="2025-09-08T13:17:24.804" v="2"/>
      <pc:docMkLst>
        <pc:docMk/>
      </pc:docMkLst>
      <pc:sldChg chg="delSp modSp">
        <pc:chgData name="Utilisateur" userId="clMfvt7lU9xL19JLw1UEbyIc5yFoIUNKtuUHFB6QFjQ=" providerId="None" clId="Web-{D1CFA10A-DBE2-44C9-AA97-F19377D363E2}" dt="2025-09-08T13:17:24.804" v="2"/>
        <pc:sldMkLst>
          <pc:docMk/>
          <pc:sldMk cId="3049055971" sldId="258"/>
        </pc:sldMkLst>
        <pc:cxnChg chg="del mod">
          <ac:chgData name="Utilisateur" userId="clMfvt7lU9xL19JLw1UEbyIc5yFoIUNKtuUHFB6QFjQ=" providerId="None" clId="Web-{D1CFA10A-DBE2-44C9-AA97-F19377D363E2}" dt="2025-09-08T13:17:24.804" v="2"/>
          <ac:cxnSpMkLst>
            <pc:docMk/>
            <pc:sldMk cId="3049055971" sldId="258"/>
            <ac:cxnSpMk id="112" creationId="{6D992C20-6B0E-D913-AFD3-CD0C609B669F}"/>
          </ac:cxnSpMkLst>
        </pc:cxnChg>
        <pc:cxnChg chg="mod">
          <ac:chgData name="Utilisateur" userId="clMfvt7lU9xL19JLw1UEbyIc5yFoIUNKtuUHFB6QFjQ=" providerId="None" clId="Web-{D1CFA10A-DBE2-44C9-AA97-F19377D363E2}" dt="2025-09-08T13:17:13.257" v="1" actId="1076"/>
          <ac:cxnSpMkLst>
            <pc:docMk/>
            <pc:sldMk cId="3049055971" sldId="258"/>
            <ac:cxnSpMk id="114" creationId="{F4385830-7002-4C10-9AA9-BC0A1D2940D8}"/>
          </ac:cxnSpMkLst>
        </pc:cxnChg>
      </pc:sldChg>
    </pc:docChg>
  </pc:docChgLst>
  <pc:docChgLst>
    <pc:chgData name="Utilisateur" userId="IQRR8DH+XMxne7abbYsBEaS9vgUI33S+gkjG4Diy470=" providerId="None" clId="Web-{9342F699-BF8E-44C0-B0E7-F1F97139A58C}"/>
    <pc:docChg chg="modSld">
      <pc:chgData name="Utilisateur" userId="IQRR8DH+XMxne7abbYsBEaS9vgUI33S+gkjG4Diy470=" providerId="None" clId="Web-{9342F699-BF8E-44C0-B0E7-F1F97139A58C}" dt="2025-09-08T17:44:28.661" v="3"/>
      <pc:docMkLst>
        <pc:docMk/>
      </pc:docMkLst>
      <pc:sldChg chg="mod setBg">
        <pc:chgData name="Utilisateur" userId="IQRR8DH+XMxne7abbYsBEaS9vgUI33S+gkjG4Diy470=" providerId="None" clId="Web-{9342F699-BF8E-44C0-B0E7-F1F97139A58C}" dt="2025-09-08T17:44:28.661" v="3"/>
        <pc:sldMkLst>
          <pc:docMk/>
          <pc:sldMk cId="3049055971" sldId="258"/>
        </pc:sldMkLst>
      </pc:sldChg>
    </pc:docChg>
  </pc:docChgLst>
  <pc:docChgLst>
    <pc:chgData name="Utilisateur" userId="IQRR8DH+XMxne7abbYsBEaS9vgUI33S+gkjG4Diy470=" providerId="None" clId="Web-{791AF78A-979F-47F0-AEC1-D7D765D9D722}"/>
    <pc:docChg chg="modSld">
      <pc:chgData name="Utilisateur" userId="IQRR8DH+XMxne7abbYsBEaS9vgUI33S+gkjG4Diy470=" providerId="None" clId="Web-{791AF78A-979F-47F0-AEC1-D7D765D9D722}" dt="2025-09-08T12:20:37.636" v="52" actId="1076"/>
      <pc:docMkLst>
        <pc:docMk/>
      </pc:docMkLst>
      <pc:sldChg chg="modSp">
        <pc:chgData name="Utilisateur" userId="IQRR8DH+XMxne7abbYsBEaS9vgUI33S+gkjG4Diy470=" providerId="None" clId="Web-{791AF78A-979F-47F0-AEC1-D7D765D9D722}" dt="2025-09-08T12:20:37.636" v="52" actId="1076"/>
        <pc:sldMkLst>
          <pc:docMk/>
          <pc:sldMk cId="3049055971" sldId="258"/>
        </pc:sldMkLst>
        <pc:spChg chg="mod">
          <ac:chgData name="Utilisateur" userId="IQRR8DH+XMxne7abbYsBEaS9vgUI33S+gkjG4Diy470=" providerId="None" clId="Web-{791AF78A-979F-47F0-AEC1-D7D765D9D722}" dt="2025-09-08T12:20:11.667" v="49"/>
          <ac:spMkLst>
            <pc:docMk/>
            <pc:sldMk cId="3049055971" sldId="258"/>
            <ac:spMk id="4" creationId="{E2C82F07-0458-A6E5-20AD-C82F12C23955}"/>
          </ac:spMkLst>
        </pc:spChg>
        <pc:spChg chg="mod">
          <ac:chgData name="Utilisateur" userId="IQRR8DH+XMxne7abbYsBEaS9vgUI33S+gkjG4Diy470=" providerId="None" clId="Web-{791AF78A-979F-47F0-AEC1-D7D765D9D722}" dt="2025-09-08T12:20:11.807" v="50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Utilisateur" userId="IQRR8DH+XMxne7abbYsBEaS9vgUI33S+gkjG4Diy470=" providerId="None" clId="Web-{791AF78A-979F-47F0-AEC1-D7D765D9D722}" dt="2025-09-08T12:19:58.213" v="45"/>
          <ac:spMkLst>
            <pc:docMk/>
            <pc:sldMk cId="3049055971" sldId="258"/>
            <ac:spMk id="12" creationId="{AB65DD41-EC63-3E41-DDC5-91A6DD7790CC}"/>
          </ac:spMkLst>
        </pc:spChg>
        <pc:spChg chg="mod">
          <ac:chgData name="Utilisateur" userId="IQRR8DH+XMxne7abbYsBEaS9vgUI33S+gkjG4Diy470=" providerId="None" clId="Web-{791AF78A-979F-47F0-AEC1-D7D765D9D722}" dt="2025-09-08T12:19:58.213" v="46"/>
          <ac:spMkLst>
            <pc:docMk/>
            <pc:sldMk cId="3049055971" sldId="258"/>
            <ac:spMk id="29" creationId="{935588C1-0EF9-24E7-C6FF-2D9EC9DD58E6}"/>
          </ac:spMkLst>
        </pc:spChg>
        <pc:spChg chg="mod">
          <ac:chgData name="Utilisateur" userId="IQRR8DH+XMxne7abbYsBEaS9vgUI33S+gkjG4Diy470=" providerId="None" clId="Web-{791AF78A-979F-47F0-AEC1-D7D765D9D722}" dt="2025-09-08T12:19:59.213" v="47"/>
          <ac:spMkLst>
            <pc:docMk/>
            <pc:sldMk cId="3049055971" sldId="258"/>
            <ac:spMk id="30" creationId="{84F5D08E-1DDF-E0C2-E075-5ACD6F8984A5}"/>
          </ac:spMkLst>
        </pc:spChg>
        <pc:spChg chg="mod">
          <ac:chgData name="Utilisateur" userId="IQRR8DH+XMxne7abbYsBEaS9vgUI33S+gkjG4Diy470=" providerId="None" clId="Web-{791AF78A-979F-47F0-AEC1-D7D765D9D722}" dt="2025-09-08T12:20:37.636" v="52" actId="1076"/>
          <ac:spMkLst>
            <pc:docMk/>
            <pc:sldMk cId="3049055971" sldId="258"/>
            <ac:spMk id="34" creationId="{7D310C51-B93F-6C03-3BC3-5D1BB0D2D44A}"/>
          </ac:spMkLst>
        </pc:spChg>
        <pc:spChg chg="mod">
          <ac:chgData name="Utilisateur" userId="IQRR8DH+XMxne7abbYsBEaS9vgUI33S+gkjG4Diy470=" providerId="None" clId="Web-{791AF78A-979F-47F0-AEC1-D7D765D9D722}" dt="2025-09-08T12:20:05.245" v="48"/>
          <ac:spMkLst>
            <pc:docMk/>
            <pc:sldMk cId="3049055971" sldId="258"/>
            <ac:spMk id="35" creationId="{EF73BB85-569E-7A28-322D-B6CC222BB348}"/>
          </ac:spMkLst>
        </pc:spChg>
        <pc:spChg chg="mod">
          <ac:chgData name="Utilisateur" userId="IQRR8DH+XMxne7abbYsBEaS9vgUI33S+gkjG4Diy470=" providerId="None" clId="Web-{791AF78A-979F-47F0-AEC1-D7D765D9D722}" dt="2025-09-08T12:19:58.198" v="36"/>
          <ac:spMkLst>
            <pc:docMk/>
            <pc:sldMk cId="3049055971" sldId="258"/>
            <ac:spMk id="36" creationId="{158825BB-A6C6-89FF-40C5-9DDE52C7C8B1}"/>
          </ac:spMkLst>
        </pc:spChg>
        <pc:spChg chg="mod">
          <ac:chgData name="Utilisateur" userId="IQRR8DH+XMxne7abbYsBEaS9vgUI33S+gkjG4Diy470=" providerId="None" clId="Web-{791AF78A-979F-47F0-AEC1-D7D765D9D722}" dt="2025-09-08T12:19:58.198" v="37"/>
          <ac:spMkLst>
            <pc:docMk/>
            <pc:sldMk cId="3049055971" sldId="258"/>
            <ac:spMk id="37" creationId="{39683330-4F73-D006-C757-C122BB5AA563}"/>
          </ac:spMkLst>
        </pc:spChg>
        <pc:spChg chg="mod">
          <ac:chgData name="Utilisateur" userId="IQRR8DH+XMxne7abbYsBEaS9vgUI33S+gkjG4Diy470=" providerId="None" clId="Web-{791AF78A-979F-47F0-AEC1-D7D765D9D722}" dt="2025-09-08T12:19:58.198" v="38"/>
          <ac:spMkLst>
            <pc:docMk/>
            <pc:sldMk cId="3049055971" sldId="258"/>
            <ac:spMk id="38" creationId="{B69BA13E-89C0-BBF5-9534-2B653D2CC8A2}"/>
          </ac:spMkLst>
        </pc:spChg>
        <pc:spChg chg="mod">
          <ac:chgData name="Utilisateur" userId="IQRR8DH+XMxne7abbYsBEaS9vgUI33S+gkjG4Diy470=" providerId="None" clId="Web-{791AF78A-979F-47F0-AEC1-D7D765D9D722}" dt="2025-09-08T12:19:58.198" v="39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Utilisateur" userId="IQRR8DH+XMxne7abbYsBEaS9vgUI33S+gkjG4Diy470=" providerId="None" clId="Web-{791AF78A-979F-47F0-AEC1-D7D765D9D722}" dt="2025-09-08T12:19:58.198" v="40"/>
          <ac:spMkLst>
            <pc:docMk/>
            <pc:sldMk cId="3049055971" sldId="258"/>
            <ac:spMk id="49" creationId="{6F872AC3-B7FD-6C8E-1A23-02F2CBCF4BF5}"/>
          </ac:spMkLst>
        </pc:spChg>
        <pc:spChg chg="mod">
          <ac:chgData name="Utilisateur" userId="IQRR8DH+XMxne7abbYsBEaS9vgUI33S+gkjG4Diy470=" providerId="None" clId="Web-{791AF78A-979F-47F0-AEC1-D7D765D9D722}" dt="2025-09-08T12:19:58.198" v="41"/>
          <ac:spMkLst>
            <pc:docMk/>
            <pc:sldMk cId="3049055971" sldId="258"/>
            <ac:spMk id="70" creationId="{000B6D87-3977-E120-5EDE-9C14A43A5303}"/>
          </ac:spMkLst>
        </pc:spChg>
        <pc:spChg chg="mod">
          <ac:chgData name="Utilisateur" userId="IQRR8DH+XMxne7abbYsBEaS9vgUI33S+gkjG4Diy470=" providerId="None" clId="Web-{791AF78A-979F-47F0-AEC1-D7D765D9D722}" dt="2025-09-08T12:19:58.198" v="42"/>
          <ac:spMkLst>
            <pc:docMk/>
            <pc:sldMk cId="3049055971" sldId="258"/>
            <ac:spMk id="71" creationId="{6CB951E8-CEE6-0EDE-7639-F8A710932A68}"/>
          </ac:spMkLst>
        </pc:spChg>
        <pc:spChg chg="mod">
          <ac:chgData name="Utilisateur" userId="IQRR8DH+XMxne7abbYsBEaS9vgUI33S+gkjG4Diy470=" providerId="None" clId="Web-{791AF78A-979F-47F0-AEC1-D7D765D9D722}" dt="2025-09-08T12:19:58.213" v="43"/>
          <ac:spMkLst>
            <pc:docMk/>
            <pc:sldMk cId="3049055971" sldId="258"/>
            <ac:spMk id="74" creationId="{DBC4CE9C-BEF6-20D7-AB70-92931E6FAD89}"/>
          </ac:spMkLst>
        </pc:spChg>
        <pc:spChg chg="mod">
          <ac:chgData name="Utilisateur" userId="IQRR8DH+XMxne7abbYsBEaS9vgUI33S+gkjG4Diy470=" providerId="None" clId="Web-{791AF78A-979F-47F0-AEC1-D7D765D9D722}" dt="2025-09-08T12:19:58.213" v="44"/>
          <ac:spMkLst>
            <pc:docMk/>
            <pc:sldMk cId="3049055971" sldId="258"/>
            <ac:spMk id="75" creationId="{768BCE39-ADCB-DFD2-971E-323E0892F16A}"/>
          </ac:spMkLst>
        </pc:spChg>
        <pc:spChg chg="mod">
          <ac:chgData name="Utilisateur" userId="IQRR8DH+XMxne7abbYsBEaS9vgUI33S+gkjG4Diy470=" providerId="None" clId="Web-{791AF78A-979F-47F0-AEC1-D7D765D9D722}" dt="2025-09-08T12:20:35.261" v="51" actId="1076"/>
          <ac:spMkLst>
            <pc:docMk/>
            <pc:sldMk cId="3049055971" sldId="258"/>
            <ac:spMk id="98" creationId="{9FBC97F1-E3BF-F077-259F-6E43DB5D734B}"/>
          </ac:spMkLst>
        </pc:spChg>
      </pc:sldChg>
    </pc:docChg>
  </pc:docChgLst>
  <pc:docChgLst>
    <pc:chgData name="Utilisateur" userId="IQRR8DH+XMxne7abbYsBEaS9vgUI33S+gkjG4Diy470=" providerId="None" clId="Web-{6ED2C649-B043-4A9E-871D-E27780CFDAB9}"/>
    <pc:docChg chg="modSld">
      <pc:chgData name="Utilisateur" userId="IQRR8DH+XMxne7abbYsBEaS9vgUI33S+gkjG4Diy470=" providerId="None" clId="Web-{6ED2C649-B043-4A9E-871D-E27780CFDAB9}" dt="2025-09-08T12:39:31.465" v="385" actId="1076"/>
      <pc:docMkLst>
        <pc:docMk/>
      </pc:docMkLst>
      <pc:sldChg chg="addSp delSp modSp">
        <pc:chgData name="Utilisateur" userId="IQRR8DH+XMxne7abbYsBEaS9vgUI33S+gkjG4Diy470=" providerId="None" clId="Web-{6ED2C649-B043-4A9E-871D-E27780CFDAB9}" dt="2025-09-08T12:39:31.465" v="385" actId="1076"/>
        <pc:sldMkLst>
          <pc:docMk/>
          <pc:sldMk cId="3049055971" sldId="258"/>
        </pc:sldMkLst>
        <pc:spChg chg="add mod">
          <ac:chgData name="Utilisateur" userId="IQRR8DH+XMxne7abbYsBEaS9vgUI33S+gkjG4Diy470=" providerId="None" clId="Web-{6ED2C649-B043-4A9E-871D-E27780CFDAB9}" dt="2025-09-08T12:36:39.023" v="339" actId="1076"/>
          <ac:spMkLst>
            <pc:docMk/>
            <pc:sldMk cId="3049055971" sldId="258"/>
            <ac:spMk id="2" creationId="{39683330-4F73-D006-C757-C122BB5AA563}"/>
          </ac:spMkLst>
        </pc:spChg>
        <pc:spChg chg="mod">
          <ac:chgData name="Utilisateur" userId="IQRR8DH+XMxne7abbYsBEaS9vgUI33S+gkjG4Diy470=" providerId="None" clId="Web-{6ED2C649-B043-4A9E-871D-E27780CFDAB9}" dt="2025-09-08T12:39:08.792" v="381" actId="20577"/>
          <ac:spMkLst>
            <pc:docMk/>
            <pc:sldMk cId="3049055971" sldId="258"/>
            <ac:spMk id="4" creationId="{E2C82F07-0458-A6E5-20AD-C82F12C23955}"/>
          </ac:spMkLst>
        </pc:spChg>
        <pc:spChg chg="add mod">
          <ac:chgData name="Utilisateur" userId="IQRR8DH+XMxne7abbYsBEaS9vgUI33S+gkjG4Diy470=" providerId="None" clId="Web-{6ED2C649-B043-4A9E-871D-E27780CFDAB9}" dt="2025-09-08T12:39:31.465" v="385" actId="1076"/>
          <ac:spMkLst>
            <pc:docMk/>
            <pc:sldMk cId="3049055971" sldId="258"/>
            <ac:spMk id="9" creationId="{1F580F8F-79B2-6E41-2FB8-D3714405A2DB}"/>
          </ac:spMkLst>
        </pc:spChg>
        <pc:spChg chg="mod">
          <ac:chgData name="Utilisateur" userId="IQRR8DH+XMxne7abbYsBEaS9vgUI33S+gkjG4Diy470=" providerId="None" clId="Web-{6ED2C649-B043-4A9E-871D-E27780CFDAB9}" dt="2025-09-08T12:37:35.102" v="366" actId="1076"/>
          <ac:spMkLst>
            <pc:docMk/>
            <pc:sldMk cId="3049055971" sldId="258"/>
            <ac:spMk id="12" creationId="{AB65DD41-EC63-3E41-DDC5-91A6DD7790CC}"/>
          </ac:spMkLst>
        </pc:spChg>
        <pc:spChg chg="mod">
          <ac:chgData name="Utilisateur" userId="IQRR8DH+XMxne7abbYsBEaS9vgUI33S+gkjG4Diy470=" providerId="None" clId="Web-{6ED2C649-B043-4A9E-871D-E27780CFDAB9}" dt="2025-09-08T12:35:30.037" v="326" actId="1076"/>
          <ac:spMkLst>
            <pc:docMk/>
            <pc:sldMk cId="3049055971" sldId="258"/>
            <ac:spMk id="13" creationId="{24D31194-C319-0432-8FF0-3BA32A9A580A}"/>
          </ac:spMkLst>
        </pc:spChg>
        <pc:spChg chg="mod">
          <ac:chgData name="Utilisateur" userId="IQRR8DH+XMxne7abbYsBEaS9vgUI33S+gkjG4Diy470=" providerId="None" clId="Web-{6ED2C649-B043-4A9E-871D-E27780CFDAB9}" dt="2025-09-08T12:35:30.146" v="327" actId="1076"/>
          <ac:spMkLst>
            <pc:docMk/>
            <pc:sldMk cId="3049055971" sldId="258"/>
            <ac:spMk id="14" creationId="{006EF8E1-650D-EB31-68A4-FBBF96A2D45F}"/>
          </ac:spMkLst>
        </pc:spChg>
        <pc:spChg chg="mod">
          <ac:chgData name="Utilisateur" userId="IQRR8DH+XMxne7abbYsBEaS9vgUI33S+gkjG4Diy470=" providerId="None" clId="Web-{6ED2C649-B043-4A9E-871D-E27780CFDAB9}" dt="2025-09-08T12:32:44.594" v="247" actId="1076"/>
          <ac:spMkLst>
            <pc:docMk/>
            <pc:sldMk cId="3049055971" sldId="258"/>
            <ac:spMk id="29" creationId="{935588C1-0EF9-24E7-C6FF-2D9EC9DD58E6}"/>
          </ac:spMkLst>
        </pc:spChg>
        <pc:spChg chg="mod">
          <ac:chgData name="Utilisateur" userId="IQRR8DH+XMxne7abbYsBEaS9vgUI33S+gkjG4Diy470=" providerId="None" clId="Web-{6ED2C649-B043-4A9E-871D-E27780CFDAB9}" dt="2025-09-08T12:32:44.719" v="248" actId="1076"/>
          <ac:spMkLst>
            <pc:docMk/>
            <pc:sldMk cId="3049055971" sldId="258"/>
            <ac:spMk id="30" creationId="{84F5D08E-1DDF-E0C2-E075-5ACD6F8984A5}"/>
          </ac:spMkLst>
        </pc:spChg>
        <pc:spChg chg="mod">
          <ac:chgData name="Utilisateur" userId="IQRR8DH+XMxne7abbYsBEaS9vgUI33S+gkjG4Diy470=" providerId="None" clId="Web-{6ED2C649-B043-4A9E-871D-E27780CFDAB9}" dt="2025-09-08T12:32:45.016" v="250" actId="1076"/>
          <ac:spMkLst>
            <pc:docMk/>
            <pc:sldMk cId="3049055971" sldId="258"/>
            <ac:spMk id="32" creationId="{86CE43C6-5626-C27A-AB5C-B326F7EDE314}"/>
          </ac:spMkLst>
        </pc:spChg>
        <pc:spChg chg="mod">
          <ac:chgData name="Utilisateur" userId="IQRR8DH+XMxne7abbYsBEaS9vgUI33S+gkjG4Diy470=" providerId="None" clId="Web-{6ED2C649-B043-4A9E-871D-E27780CFDAB9}" dt="2025-09-08T12:32:45.157" v="251" actId="1076"/>
          <ac:spMkLst>
            <pc:docMk/>
            <pc:sldMk cId="3049055971" sldId="258"/>
            <ac:spMk id="34" creationId="{7D310C51-B93F-6C03-3BC3-5D1BB0D2D44A}"/>
          </ac:spMkLst>
        </pc:spChg>
        <pc:spChg chg="mod">
          <ac:chgData name="Utilisateur" userId="IQRR8DH+XMxne7abbYsBEaS9vgUI33S+gkjG4Diy470=" providerId="None" clId="Web-{6ED2C649-B043-4A9E-871D-E27780CFDAB9}" dt="2025-09-08T12:34:01.456" v="277" actId="20577"/>
          <ac:spMkLst>
            <pc:docMk/>
            <pc:sldMk cId="3049055971" sldId="258"/>
            <ac:spMk id="36" creationId="{158825BB-A6C6-89FF-40C5-9DDE52C7C8B1}"/>
          </ac:spMkLst>
        </pc:spChg>
        <pc:spChg chg="del mod">
          <ac:chgData name="Utilisateur" userId="IQRR8DH+XMxne7abbYsBEaS9vgUI33S+gkjG4Diy470=" providerId="None" clId="Web-{6ED2C649-B043-4A9E-871D-E27780CFDAB9}" dt="2025-09-08T12:35:43.412" v="332"/>
          <ac:spMkLst>
            <pc:docMk/>
            <pc:sldMk cId="3049055971" sldId="258"/>
            <ac:spMk id="37" creationId="{39683330-4F73-D006-C757-C122BB5AA563}"/>
          </ac:spMkLst>
        </pc:spChg>
        <pc:spChg chg="mod">
          <ac:chgData name="Utilisateur" userId="IQRR8DH+XMxne7abbYsBEaS9vgUI33S+gkjG4Diy470=" providerId="None" clId="Web-{6ED2C649-B043-4A9E-871D-E27780CFDAB9}" dt="2025-09-08T12:35:05.442" v="294" actId="20577"/>
          <ac:spMkLst>
            <pc:docMk/>
            <pc:sldMk cId="3049055971" sldId="258"/>
            <ac:spMk id="38" creationId="{B69BA13E-89C0-BBF5-9534-2B653D2CC8A2}"/>
          </ac:spMkLst>
        </pc:spChg>
        <pc:spChg chg="mod">
          <ac:chgData name="Utilisateur" userId="IQRR8DH+XMxne7abbYsBEaS9vgUI33S+gkjG4Diy470=" providerId="None" clId="Web-{6ED2C649-B043-4A9E-871D-E27780CFDAB9}" dt="2025-09-08T12:32:45.485" v="254" actId="1076"/>
          <ac:spMkLst>
            <pc:docMk/>
            <pc:sldMk cId="3049055971" sldId="258"/>
            <ac:spMk id="43" creationId="{EF7ECCF7-DB1C-5CA0-3F28-BF4D723253E7}"/>
          </ac:spMkLst>
        </pc:spChg>
        <pc:spChg chg="mod">
          <ac:chgData name="Utilisateur" userId="IQRR8DH+XMxne7abbYsBEaS9vgUI33S+gkjG4Diy470=" providerId="None" clId="Web-{6ED2C649-B043-4A9E-871D-E27780CFDAB9}" dt="2025-09-08T12:32:45.610" v="255" actId="1076"/>
          <ac:spMkLst>
            <pc:docMk/>
            <pc:sldMk cId="3049055971" sldId="258"/>
            <ac:spMk id="44" creationId="{3C6E7ACB-3BC9-E614-E0FD-D2E331BE1263}"/>
          </ac:spMkLst>
        </pc:spChg>
        <pc:spChg chg="mod">
          <ac:chgData name="Utilisateur" userId="IQRR8DH+XMxne7abbYsBEaS9vgUI33S+gkjG4Diy470=" providerId="None" clId="Web-{6ED2C649-B043-4A9E-871D-E27780CFDAB9}" dt="2025-09-08T12:37:35.102" v="371" actId="1076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Utilisateur" userId="IQRR8DH+XMxne7abbYsBEaS9vgUI33S+gkjG4Diy470=" providerId="None" clId="Web-{6ED2C649-B043-4A9E-871D-E27780CFDAB9}" dt="2025-09-08T12:37:35.102" v="370" actId="1076"/>
          <ac:spMkLst>
            <pc:docMk/>
            <pc:sldMk cId="3049055971" sldId="258"/>
            <ac:spMk id="49" creationId="{6F872AC3-B7FD-6C8E-1A23-02F2CBCF4BF5}"/>
          </ac:spMkLst>
        </pc:spChg>
        <pc:spChg chg="mod">
          <ac:chgData name="Utilisateur" userId="IQRR8DH+XMxne7abbYsBEaS9vgUI33S+gkjG4Diy470=" providerId="None" clId="Web-{6ED2C649-B043-4A9E-871D-E27780CFDAB9}" dt="2025-09-08T12:32:43.454" v="236" actId="1076"/>
          <ac:spMkLst>
            <pc:docMk/>
            <pc:sldMk cId="3049055971" sldId="258"/>
            <ac:spMk id="70" creationId="{000B6D87-3977-E120-5EDE-9C14A43A5303}"/>
          </ac:spMkLst>
        </pc:spChg>
        <pc:spChg chg="mod">
          <ac:chgData name="Utilisateur" userId="IQRR8DH+XMxne7abbYsBEaS9vgUI33S+gkjG4Diy470=" providerId="None" clId="Web-{6ED2C649-B043-4A9E-871D-E27780CFDAB9}" dt="2025-09-08T12:32:43.594" v="237" actId="1076"/>
          <ac:spMkLst>
            <pc:docMk/>
            <pc:sldMk cId="3049055971" sldId="258"/>
            <ac:spMk id="71" creationId="{6CB951E8-CEE6-0EDE-7639-F8A710932A68}"/>
          </ac:spMkLst>
        </pc:spChg>
        <pc:spChg chg="mod">
          <ac:chgData name="Utilisateur" userId="IQRR8DH+XMxne7abbYsBEaS9vgUI33S+gkjG4Diy470=" providerId="None" clId="Web-{6ED2C649-B043-4A9E-871D-E27780CFDAB9}" dt="2025-09-08T12:35:29.005" v="317" actId="1076"/>
          <ac:spMkLst>
            <pc:docMk/>
            <pc:sldMk cId="3049055971" sldId="258"/>
            <ac:spMk id="78" creationId="{466E8552-50D7-B79D-586E-2BC649B773FD}"/>
          </ac:spMkLst>
        </pc:spChg>
        <pc:spChg chg="del mod">
          <ac:chgData name="Utilisateur" userId="IQRR8DH+XMxne7abbYsBEaS9vgUI33S+gkjG4Diy470=" providerId="None" clId="Web-{6ED2C649-B043-4A9E-871D-E27780CFDAB9}" dt="2025-09-08T12:39:27.715" v="382"/>
          <ac:spMkLst>
            <pc:docMk/>
            <pc:sldMk cId="3049055971" sldId="258"/>
            <ac:spMk id="80" creationId="{150DF351-D6C5-A0F8-7CC1-1E5074ADADAD}"/>
          </ac:spMkLst>
        </pc:spChg>
        <pc:spChg chg="mod">
          <ac:chgData name="Utilisateur" userId="IQRR8DH+XMxne7abbYsBEaS9vgUI33S+gkjG4Diy470=" providerId="None" clId="Web-{6ED2C649-B043-4A9E-871D-E27780CFDAB9}" dt="2025-09-08T12:35:29.443" v="321" actId="1076"/>
          <ac:spMkLst>
            <pc:docMk/>
            <pc:sldMk cId="3049055971" sldId="258"/>
            <ac:spMk id="89" creationId="{C6077DCE-D711-FD53-F440-4823284220D7}"/>
          </ac:spMkLst>
        </pc:spChg>
        <pc:spChg chg="mod">
          <ac:chgData name="Utilisateur" userId="IQRR8DH+XMxne7abbYsBEaS9vgUI33S+gkjG4Diy470=" providerId="None" clId="Web-{6ED2C649-B043-4A9E-871D-E27780CFDAB9}" dt="2025-09-08T12:35:29.568" v="322" actId="1076"/>
          <ac:spMkLst>
            <pc:docMk/>
            <pc:sldMk cId="3049055971" sldId="258"/>
            <ac:spMk id="90" creationId="{AAE52E0E-2053-37C5-D56E-8BCBA774FBF4}"/>
          </ac:spMkLst>
        </pc:spChg>
        <pc:spChg chg="mod">
          <ac:chgData name="Utilisateur" userId="IQRR8DH+XMxne7abbYsBEaS9vgUI33S+gkjG4Diy470=" providerId="None" clId="Web-{6ED2C649-B043-4A9E-871D-E27780CFDAB9}" dt="2025-09-08T12:32:43.813" v="239" actId="1076"/>
          <ac:spMkLst>
            <pc:docMk/>
            <pc:sldMk cId="3049055971" sldId="258"/>
            <ac:spMk id="93" creationId="{9E0CF477-5B88-3FB6-BC99-7925B43FD72B}"/>
          </ac:spMkLst>
        </pc:spChg>
        <pc:spChg chg="mod">
          <ac:chgData name="Utilisateur" userId="IQRR8DH+XMxne7abbYsBEaS9vgUI33S+gkjG4Diy470=" providerId="None" clId="Web-{6ED2C649-B043-4A9E-871D-E27780CFDAB9}" dt="2025-09-08T12:32:43.923" v="240" actId="1076"/>
          <ac:spMkLst>
            <pc:docMk/>
            <pc:sldMk cId="3049055971" sldId="258"/>
            <ac:spMk id="94" creationId="{975B65B1-BD89-8B92-4607-7D6828CED9D0}"/>
          </ac:spMkLst>
        </pc:spChg>
        <pc:spChg chg="mod">
          <ac:chgData name="Utilisateur" userId="IQRR8DH+XMxne7abbYsBEaS9vgUI33S+gkjG4Diy470=" providerId="None" clId="Web-{6ED2C649-B043-4A9E-871D-E27780CFDAB9}" dt="2025-09-08T12:32:44.204" v="243" actId="1076"/>
          <ac:spMkLst>
            <pc:docMk/>
            <pc:sldMk cId="3049055971" sldId="258"/>
            <ac:spMk id="97" creationId="{0F0B4ACB-D672-E9D0-DA0C-DD148428B055}"/>
          </ac:spMkLst>
        </pc:spChg>
        <pc:spChg chg="mod">
          <ac:chgData name="Utilisateur" userId="IQRR8DH+XMxne7abbYsBEaS9vgUI33S+gkjG4Diy470=" providerId="None" clId="Web-{6ED2C649-B043-4A9E-871D-E27780CFDAB9}" dt="2025-09-08T12:32:44.313" v="244" actId="1076"/>
          <ac:spMkLst>
            <pc:docMk/>
            <pc:sldMk cId="3049055971" sldId="258"/>
            <ac:spMk id="98" creationId="{9FBC97F1-E3BF-F077-259F-6E43DB5D734B}"/>
          </ac:spMkLst>
        </pc:spChg>
        <pc:cxnChg chg="add mod">
          <ac:chgData name="Utilisateur" userId="IQRR8DH+XMxne7abbYsBEaS9vgUI33S+gkjG4Diy470=" providerId="None" clId="Web-{6ED2C649-B043-4A9E-871D-E27780CFDAB9}" dt="2025-09-08T12:38:15.525" v="377" actId="1076"/>
          <ac:cxnSpMkLst>
            <pc:docMk/>
            <pc:sldMk cId="3049055971" sldId="258"/>
            <ac:cxnSpMk id="3" creationId="{26AF0F47-96D4-D13B-45A1-1A48E94FEA88}"/>
          </ac:cxnSpMkLst>
        </pc:cxnChg>
        <pc:cxnChg chg="mod">
          <ac:chgData name="Utilisateur" userId="IQRR8DH+XMxne7abbYsBEaS9vgUI33S+gkjG4Diy470=" providerId="None" clId="Web-{6ED2C649-B043-4A9E-871D-E27780CFDAB9}" dt="2025-09-08T12:37:35.102" v="365" actId="1076"/>
          <ac:cxnSpMkLst>
            <pc:docMk/>
            <pc:sldMk cId="3049055971" sldId="258"/>
            <ac:cxnSpMk id="15" creationId="{F32F4E71-CAAE-3307-1548-FD3DCC732D80}"/>
          </ac:cxnSpMkLst>
        </pc:cxnChg>
        <pc:cxnChg chg="mod">
          <ac:chgData name="Utilisateur" userId="IQRR8DH+XMxne7abbYsBEaS9vgUI33S+gkjG4Diy470=" providerId="None" clId="Web-{6ED2C649-B043-4A9E-871D-E27780CFDAB9}" dt="2025-09-08T12:35:30.349" v="329" actId="1076"/>
          <ac:cxnSpMkLst>
            <pc:docMk/>
            <pc:sldMk cId="3049055971" sldId="258"/>
            <ac:cxnSpMk id="17" creationId="{AA555C0B-E552-4059-2C10-25C8BEECFF95}"/>
          </ac:cxnSpMkLst>
        </pc:cxnChg>
        <pc:cxnChg chg="mod">
          <ac:chgData name="Utilisateur" userId="IQRR8DH+XMxne7abbYsBEaS9vgUI33S+gkjG4Diy470=" providerId="None" clId="Web-{6ED2C649-B043-4A9E-871D-E27780CFDAB9}" dt="2025-09-08T12:32:44.829" v="249" actId="1076"/>
          <ac:cxnSpMkLst>
            <pc:docMk/>
            <pc:sldMk cId="3049055971" sldId="258"/>
            <ac:cxnSpMk id="31" creationId="{654D70DE-F237-C5A9-B77D-5960019E7FBC}"/>
          </ac:cxnSpMkLst>
        </pc:cxnChg>
        <pc:cxnChg chg="mod">
          <ac:chgData name="Utilisateur" userId="IQRR8DH+XMxne7abbYsBEaS9vgUI33S+gkjG4Diy470=" providerId="None" clId="Web-{6ED2C649-B043-4A9E-871D-E27780CFDAB9}" dt="2025-09-08T12:33:05.908" v="265" actId="1076"/>
          <ac:cxnSpMkLst>
            <pc:docMk/>
            <pc:sldMk cId="3049055971" sldId="258"/>
            <ac:cxnSpMk id="39" creationId="{55E3E757-1D27-42AF-6AAF-4BD0244083EB}"/>
          </ac:cxnSpMkLst>
        </pc:cxnChg>
        <pc:cxnChg chg="mod">
          <ac:chgData name="Utilisateur" userId="IQRR8DH+XMxne7abbYsBEaS9vgUI33S+gkjG4Diy470=" providerId="None" clId="Web-{6ED2C649-B043-4A9E-871D-E27780CFDAB9}" dt="2025-09-08T12:36:30.741" v="338" actId="1076"/>
          <ac:cxnSpMkLst>
            <pc:docMk/>
            <pc:sldMk cId="3049055971" sldId="258"/>
            <ac:cxnSpMk id="40" creationId="{9CF84994-5FD7-61D8-92B7-1AE19462E946}"/>
          </ac:cxnSpMkLst>
        </pc:cxnChg>
        <pc:cxnChg chg="mod">
          <ac:chgData name="Utilisateur" userId="IQRR8DH+XMxne7abbYsBEaS9vgUI33S+gkjG4Diy470=" providerId="None" clId="Web-{6ED2C649-B043-4A9E-871D-E27780CFDAB9}" dt="2025-09-08T12:32:45.266" v="252" actId="1076"/>
          <ac:cxnSpMkLst>
            <pc:docMk/>
            <pc:sldMk cId="3049055971" sldId="258"/>
            <ac:cxnSpMk id="41" creationId="{DB7588FB-4DDA-5502-B9CF-045121D54E48}"/>
          </ac:cxnSpMkLst>
        </pc:cxnChg>
        <pc:cxnChg chg="mod">
          <ac:chgData name="Utilisateur" userId="IQRR8DH+XMxne7abbYsBEaS9vgUI33S+gkjG4Diy470=" providerId="None" clId="Web-{6ED2C649-B043-4A9E-871D-E27780CFDAB9}" dt="2025-09-08T12:32:45.376" v="253" actId="1076"/>
          <ac:cxnSpMkLst>
            <pc:docMk/>
            <pc:sldMk cId="3049055971" sldId="258"/>
            <ac:cxnSpMk id="42" creationId="{D83DEA61-9C09-CEF1-7B0E-387D47DD1EDF}"/>
          </ac:cxnSpMkLst>
        </pc:cxnChg>
        <pc:cxnChg chg="mod">
          <ac:chgData name="Utilisateur" userId="IQRR8DH+XMxne7abbYsBEaS9vgUI33S+gkjG4Diy470=" providerId="None" clId="Web-{6ED2C649-B043-4A9E-871D-E27780CFDAB9}" dt="2025-09-08T12:32:45.704" v="256" actId="1076"/>
          <ac:cxnSpMkLst>
            <pc:docMk/>
            <pc:sldMk cId="3049055971" sldId="258"/>
            <ac:cxnSpMk id="45" creationId="{6FF4A62A-7DCA-C74A-0ECF-3FB36BD979B5}"/>
          </ac:cxnSpMkLst>
        </pc:cxnChg>
        <pc:cxnChg chg="mod">
          <ac:chgData name="Utilisateur" userId="IQRR8DH+XMxne7abbYsBEaS9vgUI33S+gkjG4Diy470=" providerId="None" clId="Web-{6ED2C649-B043-4A9E-871D-E27780CFDAB9}" dt="2025-09-08T12:32:45.813" v="257" actId="1076"/>
          <ac:cxnSpMkLst>
            <pc:docMk/>
            <pc:sldMk cId="3049055971" sldId="258"/>
            <ac:cxnSpMk id="46" creationId="{C581277B-627F-1C10-E667-C299D9910233}"/>
          </ac:cxnSpMkLst>
        </pc:cxnChg>
        <pc:cxnChg chg="mod">
          <ac:chgData name="Utilisateur" userId="IQRR8DH+XMxne7abbYsBEaS9vgUI33S+gkjG4Diy470=" providerId="None" clId="Web-{6ED2C649-B043-4A9E-871D-E27780CFDAB9}" dt="2025-09-08T12:38:24.026" v="378" actId="1076"/>
          <ac:cxnSpMkLst>
            <pc:docMk/>
            <pc:sldMk cId="3049055971" sldId="258"/>
            <ac:cxnSpMk id="50" creationId="{1268ECE4-3151-FE73-02F6-853C6A5467F8}"/>
          </ac:cxnSpMkLst>
        </pc:cxnChg>
        <pc:cxnChg chg="mod">
          <ac:chgData name="Utilisateur" userId="IQRR8DH+XMxne7abbYsBEaS9vgUI33S+gkjG4Diy470=" providerId="None" clId="Web-{6ED2C649-B043-4A9E-871D-E27780CFDAB9}" dt="2025-09-08T12:36:59.476" v="343" actId="1076"/>
          <ac:cxnSpMkLst>
            <pc:docMk/>
            <pc:sldMk cId="3049055971" sldId="258"/>
            <ac:cxnSpMk id="55" creationId="{1C577B74-5D82-D76E-78A6-5B0C509DE2D3}"/>
          </ac:cxnSpMkLst>
        </pc:cxnChg>
        <pc:cxnChg chg="mod">
          <ac:chgData name="Utilisateur" userId="IQRR8DH+XMxne7abbYsBEaS9vgUI33S+gkjG4Diy470=" providerId="None" clId="Web-{6ED2C649-B043-4A9E-871D-E27780CFDAB9}" dt="2025-09-08T12:32:46.048" v="259" actId="1076"/>
          <ac:cxnSpMkLst>
            <pc:docMk/>
            <pc:sldMk cId="3049055971" sldId="258"/>
            <ac:cxnSpMk id="65" creationId="{939CFAF3-B9FB-1C0C-C1CD-3A246024BC4D}"/>
          </ac:cxnSpMkLst>
        </pc:cxnChg>
        <pc:cxnChg chg="del mod">
          <ac:chgData name="Utilisateur" userId="IQRR8DH+XMxne7abbYsBEaS9vgUI33S+gkjG4Diy470=" providerId="None" clId="Web-{6ED2C649-B043-4A9E-871D-E27780CFDAB9}" dt="2025-09-08T12:37:56.119" v="373"/>
          <ac:cxnSpMkLst>
            <pc:docMk/>
            <pc:sldMk cId="3049055971" sldId="258"/>
            <ac:cxnSpMk id="69" creationId="{6E0E1FE1-2D74-49F0-5D13-29AC053656CF}"/>
          </ac:cxnSpMkLst>
        </pc:cxnChg>
        <pc:cxnChg chg="mod">
          <ac:chgData name="Utilisateur" userId="IQRR8DH+XMxne7abbYsBEaS9vgUI33S+gkjG4Diy470=" providerId="None" clId="Web-{6ED2C649-B043-4A9E-871D-E27780CFDAB9}" dt="2025-09-08T12:36:53.914" v="342" actId="1076"/>
          <ac:cxnSpMkLst>
            <pc:docMk/>
            <pc:sldMk cId="3049055971" sldId="258"/>
            <ac:cxnSpMk id="73" creationId="{71289472-B562-C68C-ADB0-82C745444A19}"/>
          </ac:cxnSpMkLst>
        </pc:cxnChg>
        <pc:cxnChg chg="mod">
          <ac:chgData name="Utilisateur" userId="IQRR8DH+XMxne7abbYsBEaS9vgUI33S+gkjG4Diy470=" providerId="None" clId="Web-{6ED2C649-B043-4A9E-871D-E27780CFDAB9}" dt="2025-09-08T12:34:49.535" v="291" actId="1076"/>
          <ac:cxnSpMkLst>
            <pc:docMk/>
            <pc:sldMk cId="3049055971" sldId="258"/>
            <ac:cxnSpMk id="77" creationId="{D6083928-00A0-6F3A-350F-BDD746897ABC}"/>
          </ac:cxnSpMkLst>
        </pc:cxnChg>
        <pc:cxnChg chg="mod">
          <ac:chgData name="Utilisateur" userId="IQRR8DH+XMxne7abbYsBEaS9vgUI33S+gkjG4Diy470=" providerId="None" clId="Web-{6ED2C649-B043-4A9E-871D-E27780CFDAB9}" dt="2025-09-08T12:37:35.102" v="368" actId="1076"/>
          <ac:cxnSpMkLst>
            <pc:docMk/>
            <pc:sldMk cId="3049055971" sldId="258"/>
            <ac:cxnSpMk id="82" creationId="{541B05EF-2672-5C15-5BD0-BE59D5455A1A}"/>
          </ac:cxnSpMkLst>
        </pc:cxnChg>
        <pc:cxnChg chg="mod">
          <ac:chgData name="Utilisateur" userId="IQRR8DH+XMxne7abbYsBEaS9vgUI33S+gkjG4Diy470=" providerId="None" clId="Web-{6ED2C649-B043-4A9E-871D-E27780CFDAB9}" dt="2025-09-08T12:35:29.318" v="320" actId="1076"/>
          <ac:cxnSpMkLst>
            <pc:docMk/>
            <pc:sldMk cId="3049055971" sldId="258"/>
            <ac:cxnSpMk id="85" creationId="{74C878D2-DD22-483E-AF9D-09CD0D8395B4}"/>
          </ac:cxnSpMkLst>
        </pc:cxnChg>
        <pc:cxnChg chg="mod">
          <ac:chgData name="Utilisateur" userId="IQRR8DH+XMxne7abbYsBEaS9vgUI33S+gkjG4Diy470=" providerId="None" clId="Web-{6ED2C649-B043-4A9E-871D-E27780CFDAB9}" dt="2025-09-08T12:37:35.102" v="367" actId="1076"/>
          <ac:cxnSpMkLst>
            <pc:docMk/>
            <pc:sldMk cId="3049055971" sldId="258"/>
            <ac:cxnSpMk id="91" creationId="{D4CA25A7-B5A8-9EE7-1AAE-28D18E4EA9CA}"/>
          </ac:cxnSpMkLst>
        </pc:cxnChg>
        <pc:cxnChg chg="mod">
          <ac:chgData name="Utilisateur" userId="IQRR8DH+XMxne7abbYsBEaS9vgUI33S+gkjG4Diy470=" providerId="None" clId="Web-{6ED2C649-B043-4A9E-871D-E27780CFDAB9}" dt="2025-09-08T12:35:29.802" v="324" actId="1076"/>
          <ac:cxnSpMkLst>
            <pc:docMk/>
            <pc:sldMk cId="3049055971" sldId="258"/>
            <ac:cxnSpMk id="92" creationId="{91CCAF3F-29E8-A28C-CA32-FE3AC6F44702}"/>
          </ac:cxnSpMkLst>
        </pc:cxnChg>
        <pc:cxnChg chg="mod">
          <ac:chgData name="Utilisateur" userId="IQRR8DH+XMxne7abbYsBEaS9vgUI33S+gkjG4Diy470=" providerId="None" clId="Web-{6ED2C649-B043-4A9E-871D-E27780CFDAB9}" dt="2025-09-08T12:32:44.032" v="241" actId="1076"/>
          <ac:cxnSpMkLst>
            <pc:docMk/>
            <pc:sldMk cId="3049055971" sldId="258"/>
            <ac:cxnSpMk id="95" creationId="{B056046D-F1E4-161A-6144-833549E6A152}"/>
          </ac:cxnSpMkLst>
        </pc:cxnChg>
        <pc:cxnChg chg="mod">
          <ac:chgData name="Utilisateur" userId="IQRR8DH+XMxne7abbYsBEaS9vgUI33S+gkjG4Diy470=" providerId="None" clId="Web-{6ED2C649-B043-4A9E-871D-E27780CFDAB9}" dt="2025-09-08T12:32:44.110" v="242" actId="1076"/>
          <ac:cxnSpMkLst>
            <pc:docMk/>
            <pc:sldMk cId="3049055971" sldId="258"/>
            <ac:cxnSpMk id="96" creationId="{6EB55982-67BD-05E4-F70E-760207E989FB}"/>
          </ac:cxnSpMkLst>
        </pc:cxnChg>
        <pc:cxnChg chg="mod">
          <ac:chgData name="Utilisateur" userId="IQRR8DH+XMxne7abbYsBEaS9vgUI33S+gkjG4Diy470=" providerId="None" clId="Web-{6ED2C649-B043-4A9E-871D-E27780CFDAB9}" dt="2025-09-08T12:32:44.407" v="245" actId="1076"/>
          <ac:cxnSpMkLst>
            <pc:docMk/>
            <pc:sldMk cId="3049055971" sldId="258"/>
            <ac:cxnSpMk id="99" creationId="{E369F81F-EA48-B80C-3475-F40F089023AF}"/>
          </ac:cxnSpMkLst>
        </pc:cxnChg>
        <pc:cxnChg chg="mod">
          <ac:chgData name="Utilisateur" userId="IQRR8DH+XMxne7abbYsBEaS9vgUI33S+gkjG4Diy470=" providerId="None" clId="Web-{6ED2C649-B043-4A9E-871D-E27780CFDAB9}" dt="2025-09-08T12:32:44.485" v="246" actId="1076"/>
          <ac:cxnSpMkLst>
            <pc:docMk/>
            <pc:sldMk cId="3049055971" sldId="258"/>
            <ac:cxnSpMk id="100" creationId="{3FA45F32-0618-1E97-542E-51D96A18E1BC}"/>
          </ac:cxnSpMkLst>
        </pc:cxnChg>
      </pc:sldChg>
    </pc:docChg>
  </pc:docChgLst>
  <pc:docChgLst>
    <pc:chgData name="Lucie Fontaine" userId="a0fee32cf494988a" providerId="LiveId" clId="{6B8F833F-4392-4C15-9636-8847594F98C2}"/>
    <pc:docChg chg="undo custSel addSld modSld sldOrd modMainMaster">
      <pc:chgData name="Lucie Fontaine" userId="a0fee32cf494988a" providerId="LiveId" clId="{6B8F833F-4392-4C15-9636-8847594F98C2}" dt="2025-09-05T09:19:33.228" v="1119" actId="1076"/>
      <pc:docMkLst>
        <pc:docMk/>
      </pc:docMkLst>
      <pc:sldChg chg="addSp delSp modSp mod">
        <pc:chgData name="Lucie Fontaine" userId="a0fee32cf494988a" providerId="LiveId" clId="{6B8F833F-4392-4C15-9636-8847594F98C2}" dt="2025-09-05T07:47:43.109" v="750" actId="20577"/>
        <pc:sldMkLst>
          <pc:docMk/>
          <pc:sldMk cId="3795196631" sldId="256"/>
        </pc:sldMkLst>
      </pc:sldChg>
      <pc:sldChg chg="modSp add mod ord">
        <pc:chgData name="Lucie Fontaine" userId="a0fee32cf494988a" providerId="LiveId" clId="{6B8F833F-4392-4C15-9636-8847594F98C2}" dt="2025-09-05T09:07:45.672" v="994" actId="1076"/>
        <pc:sldMkLst>
          <pc:docMk/>
          <pc:sldMk cId="2708769414" sldId="257"/>
        </pc:sldMkLst>
      </pc:sldChg>
      <pc:sldChg chg="addSp delSp modSp add mod">
        <pc:chgData name="Lucie Fontaine" userId="a0fee32cf494988a" providerId="LiveId" clId="{6B8F833F-4392-4C15-9636-8847594F98C2}" dt="2025-09-05T09:19:33.228" v="1119" actId="1076"/>
        <pc:sldMkLst>
          <pc:docMk/>
          <pc:sldMk cId="3049055971" sldId="258"/>
        </pc:sldMkLst>
        <pc:spChg chg="mod">
          <ac:chgData name="Lucie Fontaine" userId="a0fee32cf494988a" providerId="LiveId" clId="{6B8F833F-4392-4C15-9636-8847594F98C2}" dt="2025-09-05T09:08:07.358" v="995" actId="1076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7" creationId="{4C00A9D7-7CAD-CAE8-FAFD-CFA3478414B0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8" creationId="{A2E7FD0A-48DD-FCAF-E5FD-2D2C35D56C7D}"/>
          </ac:spMkLst>
        </pc:spChg>
        <pc:spChg chg="add mod">
          <ac:chgData name="Lucie Fontaine" userId="a0fee32cf494988a" providerId="LiveId" clId="{6B8F833F-4392-4C15-9636-8847594F98C2}" dt="2025-09-05T09:16:14.969" v="1062" actId="20577"/>
          <ac:spMkLst>
            <pc:docMk/>
            <pc:sldMk cId="3049055971" sldId="258"/>
            <ac:spMk id="12" creationId="{AB65DD41-EC63-3E41-DDC5-91A6DD7790CC}"/>
          </ac:spMkLst>
        </pc:spChg>
        <pc:spChg chg="add 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13" creationId="{24D31194-C319-0432-8FF0-3BA32A9A580A}"/>
          </ac:spMkLst>
        </pc:spChg>
        <pc:spChg chg="add mod">
          <ac:chgData name="Lucie Fontaine" userId="a0fee32cf494988a" providerId="LiveId" clId="{6B8F833F-4392-4C15-9636-8847594F98C2}" dt="2025-09-05T09:10:23.526" v="1009" actId="1076"/>
          <ac:spMkLst>
            <pc:docMk/>
            <pc:sldMk cId="3049055971" sldId="258"/>
            <ac:spMk id="14" creationId="{006EF8E1-650D-EB31-68A4-FBBF96A2D45F}"/>
          </ac:spMkLst>
        </pc:spChg>
        <pc:spChg chg="mod">
          <ac:chgData name="Lucie Fontaine" userId="a0fee32cf494988a" providerId="LiveId" clId="{6B8F833F-4392-4C15-9636-8847594F98C2}" dt="2025-09-05T09:09:43.294" v="1003" actId="1076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Lucie Fontaine" userId="a0fee32cf494988a" providerId="LiveId" clId="{6B8F833F-4392-4C15-9636-8847594F98C2}" dt="2025-09-05T09:10:12.166" v="1008" actId="1076"/>
          <ac:spMkLst>
            <pc:docMk/>
            <pc:sldMk cId="3049055971" sldId="258"/>
            <ac:spMk id="49" creationId="{6F872AC3-B7FD-6C8E-1A23-02F2CBCF4BF5}"/>
          </ac:spMkLst>
        </pc:spChg>
        <pc:spChg chg="mod">
          <ac:chgData name="Lucie Fontaine" userId="a0fee32cf494988a" providerId="LiveId" clId="{6B8F833F-4392-4C15-9636-8847594F98C2}" dt="2025-09-05T09:11:20.743" v="1015" actId="1076"/>
          <ac:spMkLst>
            <pc:docMk/>
            <pc:sldMk cId="3049055971" sldId="258"/>
            <ac:spMk id="74" creationId="{DBC4CE9C-BEF6-20D7-AB70-92931E6FAD89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75" creationId="{768BCE39-ADCB-DFD2-971E-323E0892F16A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78" creationId="{466E8552-50D7-B79D-586E-2BC649B773FD}"/>
          </ac:spMkLst>
        </pc:spChg>
        <pc:spChg chg="mod">
          <ac:chgData name="Lucie Fontaine" userId="a0fee32cf494988a" providerId="LiveId" clId="{6B8F833F-4392-4C15-9636-8847594F98C2}" dt="2025-09-05T09:10:12.166" v="1008" actId="1076"/>
          <ac:spMkLst>
            <pc:docMk/>
            <pc:sldMk cId="3049055971" sldId="258"/>
            <ac:spMk id="89" creationId="{C6077DCE-D711-FD53-F440-4823284220D7}"/>
          </ac:spMkLst>
        </pc:spChg>
        <pc:spChg chg="mod">
          <ac:chgData name="Lucie Fontaine" userId="a0fee32cf494988a" providerId="LiveId" clId="{6B8F833F-4392-4C15-9636-8847594F98C2}" dt="2025-09-05T09:10:12.166" v="1008" actId="1076"/>
          <ac:spMkLst>
            <pc:docMk/>
            <pc:sldMk cId="3049055971" sldId="258"/>
            <ac:spMk id="90" creationId="{AAE52E0E-2053-37C5-D56E-8BCBA774FBF4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101" creationId="{F29F3E8F-1336-EB72-C7ED-EF2BA530C56B}"/>
          </ac:spMkLst>
        </pc:spChg>
        <pc:spChg chg="mod">
          <ac:chgData name="Lucie Fontaine" userId="a0fee32cf494988a" providerId="LiveId" clId="{6B8F833F-4392-4C15-9636-8847594F98C2}" dt="2025-09-05T09:11:20.743" v="1015" actId="1076"/>
          <ac:spMkLst>
            <pc:docMk/>
            <pc:sldMk cId="3049055971" sldId="258"/>
            <ac:spMk id="102" creationId="{FA62CDA1-8669-0628-4299-7F77AA5348BC}"/>
          </ac:spMkLst>
        </pc:spChg>
        <pc:spChg chg="mod">
          <ac:chgData name="Lucie Fontaine" userId="a0fee32cf494988a" providerId="LiveId" clId="{6B8F833F-4392-4C15-9636-8847594F98C2}" dt="2025-09-05T09:11:20.743" v="1015" actId="1076"/>
          <ac:spMkLst>
            <pc:docMk/>
            <pc:sldMk cId="3049055971" sldId="258"/>
            <ac:spMk id="105" creationId="{30B677DE-C75E-FBE9-3DAA-B4740C90A139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106" creationId="{B8E0AE05-7864-6390-AAF3-2FD5230A730B}"/>
          </ac:spMkLst>
        </pc:spChg>
        <pc:cxnChg chg="add mod">
          <ac:chgData name="Lucie Fontaine" userId="a0fee32cf494988a" providerId="LiveId" clId="{6B8F833F-4392-4C15-9636-8847594F98C2}" dt="2025-09-05T09:10:23.526" v="1009" actId="1076"/>
          <ac:cxnSpMkLst>
            <pc:docMk/>
            <pc:sldMk cId="3049055971" sldId="258"/>
            <ac:cxnSpMk id="15" creationId="{F32F4E71-CAAE-3307-1548-FD3DCC732D80}"/>
          </ac:cxnSpMkLst>
        </pc:cxnChg>
        <pc:cxnChg chg="mod">
          <ac:chgData name="Lucie Fontaine" userId="a0fee32cf494988a" providerId="LiveId" clId="{6B8F833F-4392-4C15-9636-8847594F98C2}" dt="2025-09-05T09:17:40.125" v="1076" actId="1076"/>
          <ac:cxnSpMkLst>
            <pc:docMk/>
            <pc:sldMk cId="3049055971" sldId="258"/>
            <ac:cxnSpMk id="16" creationId="{07E10F17-2C2E-CBED-7C8D-FAD095FB6B62}"/>
          </ac:cxnSpMkLst>
        </pc:cxnChg>
        <pc:cxnChg chg="add mod">
          <ac:chgData name="Lucie Fontaine" userId="a0fee32cf494988a" providerId="LiveId" clId="{6B8F833F-4392-4C15-9636-8847594F98C2}" dt="2025-09-05T09:10:23.526" v="1009" actId="1076"/>
          <ac:cxnSpMkLst>
            <pc:docMk/>
            <pc:sldMk cId="3049055971" sldId="258"/>
            <ac:cxnSpMk id="17" creationId="{AA555C0B-E552-4059-2C10-25C8BEECFF95}"/>
          </ac:cxnSpMkLst>
        </pc:cxnChg>
        <pc:cxnChg chg="mod">
          <ac:chgData name="Lucie Fontaine" userId="a0fee32cf494988a" providerId="LiveId" clId="{6B8F833F-4392-4C15-9636-8847594F98C2}" dt="2025-09-05T09:15:29.029" v="1054" actId="14100"/>
          <ac:cxnSpMkLst>
            <pc:docMk/>
            <pc:sldMk cId="3049055971" sldId="258"/>
            <ac:cxnSpMk id="39" creationId="{55E3E757-1D27-42AF-6AAF-4BD0244083EB}"/>
          </ac:cxnSpMkLst>
        </pc:cxnChg>
        <pc:cxnChg chg="mod">
          <ac:chgData name="Lucie Fontaine" userId="a0fee32cf494988a" providerId="LiveId" clId="{6B8F833F-4392-4C15-9636-8847594F98C2}" dt="2025-09-05T09:16:59.028" v="1071" actId="14100"/>
          <ac:cxnSpMkLst>
            <pc:docMk/>
            <pc:sldMk cId="3049055971" sldId="258"/>
            <ac:cxnSpMk id="40" creationId="{9CF84994-5FD7-61D8-92B7-1AE19462E946}"/>
          </ac:cxnSpMkLst>
        </pc:cxnChg>
        <pc:cxnChg chg="mod">
          <ac:chgData name="Lucie Fontaine" userId="a0fee32cf494988a" providerId="LiveId" clId="{6B8F833F-4392-4C15-9636-8847594F98C2}" dt="2025-09-05T09:14:49.901" v="1046" actId="14100"/>
          <ac:cxnSpMkLst>
            <pc:docMk/>
            <pc:sldMk cId="3049055971" sldId="258"/>
            <ac:cxnSpMk id="50" creationId="{1268ECE4-3151-FE73-02F6-853C6A5467F8}"/>
          </ac:cxnSpMkLst>
        </pc:cxnChg>
        <pc:cxnChg chg="mod">
          <ac:chgData name="Lucie Fontaine" userId="a0fee32cf494988a" providerId="LiveId" clId="{6B8F833F-4392-4C15-9636-8847594F98C2}" dt="2025-09-05T09:12:57.588" v="1023" actId="1076"/>
          <ac:cxnSpMkLst>
            <pc:docMk/>
            <pc:sldMk cId="3049055971" sldId="258"/>
            <ac:cxnSpMk id="76" creationId="{1C74CBD8-FA96-D8CE-B828-1EEE2777648A}"/>
          </ac:cxnSpMkLst>
        </pc:cxnChg>
        <pc:cxnChg chg="mod">
          <ac:chgData name="Lucie Fontaine" userId="a0fee32cf494988a" providerId="LiveId" clId="{6B8F833F-4392-4C15-9636-8847594F98C2}" dt="2025-09-05T09:13:02.277" v="1024" actId="14100"/>
          <ac:cxnSpMkLst>
            <pc:docMk/>
            <pc:sldMk cId="3049055971" sldId="258"/>
            <ac:cxnSpMk id="77" creationId="{D6083928-00A0-6F3A-350F-BDD746897ABC}"/>
          </ac:cxnSpMkLst>
        </pc:cxnChg>
        <pc:cxnChg chg="mod">
          <ac:chgData name="Lucie Fontaine" userId="a0fee32cf494988a" providerId="LiveId" clId="{6B8F833F-4392-4C15-9636-8847594F98C2}" dt="2025-09-05T09:08:55.550" v="996" actId="1076"/>
          <ac:cxnSpMkLst>
            <pc:docMk/>
            <pc:sldMk cId="3049055971" sldId="258"/>
            <ac:cxnSpMk id="82" creationId="{541B05EF-2672-5C15-5BD0-BE59D5455A1A}"/>
          </ac:cxnSpMkLst>
        </pc:cxnChg>
        <pc:cxnChg chg="mod">
          <ac:chgData name="Lucie Fontaine" userId="a0fee32cf494988a" providerId="LiveId" clId="{6B8F833F-4392-4C15-9636-8847594F98C2}" dt="2025-09-05T09:10:12.166" v="1008" actId="1076"/>
          <ac:cxnSpMkLst>
            <pc:docMk/>
            <pc:sldMk cId="3049055971" sldId="258"/>
            <ac:cxnSpMk id="91" creationId="{D4CA25A7-B5A8-9EE7-1AAE-28D18E4EA9CA}"/>
          </ac:cxnSpMkLst>
        </pc:cxnChg>
        <pc:cxnChg chg="mod">
          <ac:chgData name="Lucie Fontaine" userId="a0fee32cf494988a" providerId="LiveId" clId="{6B8F833F-4392-4C15-9636-8847594F98C2}" dt="2025-09-05T09:10:12.166" v="1008" actId="1076"/>
          <ac:cxnSpMkLst>
            <pc:docMk/>
            <pc:sldMk cId="3049055971" sldId="258"/>
            <ac:cxnSpMk id="92" creationId="{91CCAF3F-29E8-A28C-CA32-FE3AC6F44702}"/>
          </ac:cxnSpMkLst>
        </pc:cxnChg>
        <pc:cxnChg chg="mod">
          <ac:chgData name="Lucie Fontaine" userId="a0fee32cf494988a" providerId="LiveId" clId="{6B8F833F-4392-4C15-9636-8847594F98C2}" dt="2025-09-05T09:10:34.068" v="1010" actId="1076"/>
          <ac:cxnSpMkLst>
            <pc:docMk/>
            <pc:sldMk cId="3049055971" sldId="258"/>
            <ac:cxnSpMk id="103" creationId="{7659A097-1A23-0F4A-5F00-B4A86ED4561C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4" creationId="{C11D50DA-801D-937D-6F61-D3D7E04BBD47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7" creationId="{8ED36DCA-5AB3-18A0-1B3A-5D71FAD9A54E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8" creationId="{5E0C7BC9-EED4-16A8-C9D8-7D0CEB04F317}"/>
          </ac:cxnSpMkLst>
        </pc:cxnChg>
        <pc:cxnChg chg="add mod">
          <ac:chgData name="Lucie Fontaine" userId="a0fee32cf494988a" providerId="LiveId" clId="{6B8F833F-4392-4C15-9636-8847594F98C2}" dt="2025-09-05T09:17:15.069" v="1075" actId="14100"/>
          <ac:cxnSpMkLst>
            <pc:docMk/>
            <pc:sldMk cId="3049055971" sldId="258"/>
            <ac:cxnSpMk id="113" creationId="{C6F66AAD-B7A9-1284-B845-2055F6709148}"/>
          </ac:cxnSpMkLst>
        </pc:cxnChg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  <pc:docChgLst>
    <pc:chgData name="Utilisateur" userId="IQRR8DH+XMxne7abbYsBEaS9vgUI33S+gkjG4Diy470=" providerId="None" clId="Web-{9F9C06B5-5331-4844-B4B3-7FCE1C54A870}"/>
    <pc:docChg chg="modSld">
      <pc:chgData name="Utilisateur" userId="IQRR8DH+XMxne7abbYsBEaS9vgUI33S+gkjG4Diy470=" providerId="None" clId="Web-{9F9C06B5-5331-4844-B4B3-7FCE1C54A870}" dt="2025-09-08T13:17:27.598" v="144"/>
      <pc:docMkLst>
        <pc:docMk/>
      </pc:docMkLst>
      <pc:sldChg chg="addSp delSp modSp">
        <pc:chgData name="Utilisateur" userId="IQRR8DH+XMxne7abbYsBEaS9vgUI33S+gkjG4Diy470=" providerId="None" clId="Web-{9F9C06B5-5331-4844-B4B3-7FCE1C54A870}" dt="2025-09-08T13:17:27.598" v="144"/>
        <pc:sldMkLst>
          <pc:docMk/>
          <pc:sldMk cId="3049055971" sldId="258"/>
        </pc:sldMkLst>
        <pc:spChg chg="del">
          <ac:chgData name="Utilisateur" userId="IQRR8DH+XMxne7abbYsBEaS9vgUI33S+gkjG4Diy470=" providerId="None" clId="Web-{9F9C06B5-5331-4844-B4B3-7FCE1C54A870}" dt="2025-09-08T13:11:05.125" v="25"/>
          <ac:spMkLst>
            <pc:docMk/>
            <pc:sldMk cId="3049055971" sldId="258"/>
            <ac:spMk id="2" creationId="{39683330-4F73-D006-C757-C122BB5AA563}"/>
          </ac:spMkLst>
        </pc:spChg>
        <pc:spChg chg="del">
          <ac:chgData name="Utilisateur" userId="IQRR8DH+XMxne7abbYsBEaS9vgUI33S+gkjG4Diy470=" providerId="None" clId="Web-{9F9C06B5-5331-4844-B4B3-7FCE1C54A870}" dt="2025-09-08T13:12:32.557" v="46"/>
          <ac:spMkLst>
            <pc:docMk/>
            <pc:sldMk cId="3049055971" sldId="258"/>
            <ac:spMk id="4" creationId="{E2C82F07-0458-A6E5-20AD-C82F12C23955}"/>
          </ac:spMkLst>
        </pc:spChg>
        <pc:spChg chg="add del">
          <ac:chgData name="Utilisateur" userId="IQRR8DH+XMxne7abbYsBEaS9vgUI33S+gkjG4Diy470=" providerId="None" clId="Web-{9F9C06B5-5331-4844-B4B3-7FCE1C54A870}" dt="2025-09-08T13:11:35.301" v="28"/>
          <ac:spMkLst>
            <pc:docMk/>
            <pc:sldMk cId="3049055971" sldId="258"/>
            <ac:spMk id="10" creationId="{F8DCAC92-839E-60F4-505F-4760FDED633F}"/>
          </ac:spMkLst>
        </pc:spChg>
        <pc:spChg chg="add del">
          <ac:chgData name="Utilisateur" userId="IQRR8DH+XMxne7abbYsBEaS9vgUI33S+gkjG4Diy470=" providerId="None" clId="Web-{9F9C06B5-5331-4844-B4B3-7FCE1C54A870}" dt="2025-09-08T13:11:35.301" v="28"/>
          <ac:spMkLst>
            <pc:docMk/>
            <pc:sldMk cId="3049055971" sldId="258"/>
            <ac:spMk id="20" creationId="{BC073A3A-FD1D-9695-1415-501BFF02F180}"/>
          </ac:spMkLst>
        </pc:spChg>
        <pc:spChg chg="add del">
          <ac:chgData name="Utilisateur" userId="IQRR8DH+XMxne7abbYsBEaS9vgUI33S+gkjG4Diy470=" providerId="None" clId="Web-{9F9C06B5-5331-4844-B4B3-7FCE1C54A870}" dt="2025-09-08T13:11:35.301" v="28"/>
          <ac:spMkLst>
            <pc:docMk/>
            <pc:sldMk cId="3049055971" sldId="258"/>
            <ac:spMk id="21" creationId="{588AD287-066D-EF77-9DE0-C02BF185D2D3}"/>
          </ac:spMkLst>
        </pc:spChg>
        <pc:spChg chg="add del">
          <ac:chgData name="Utilisateur" userId="IQRR8DH+XMxne7abbYsBEaS9vgUI33S+gkjG4Diy470=" providerId="None" clId="Web-{9F9C06B5-5331-4844-B4B3-7FCE1C54A870}" dt="2025-09-08T13:11:35.301" v="28"/>
          <ac:spMkLst>
            <pc:docMk/>
            <pc:sldMk cId="3049055971" sldId="258"/>
            <ac:spMk id="22" creationId="{DF9D7BDE-FD43-19BC-7B83-1E8AD27747FE}"/>
          </ac:spMkLst>
        </pc:spChg>
        <pc:spChg chg="add del mod">
          <ac:chgData name="Utilisateur" userId="IQRR8DH+XMxne7abbYsBEaS9vgUI33S+gkjG4Diy470=" providerId="None" clId="Web-{9F9C06B5-5331-4844-B4B3-7FCE1C54A870}" dt="2025-09-08T13:16:57.613" v="138"/>
          <ac:spMkLst>
            <pc:docMk/>
            <pc:sldMk cId="3049055971" sldId="258"/>
            <ac:spMk id="23" creationId="{F8DCAC92-839E-60F4-505F-4760FDED633F}"/>
          </ac:spMkLst>
        </pc:spChg>
        <pc:spChg chg="add mod">
          <ac:chgData name="Utilisateur" userId="IQRR8DH+XMxne7abbYsBEaS9vgUI33S+gkjG4Diy470=" providerId="None" clId="Web-{9F9C06B5-5331-4844-B4B3-7FCE1C54A870}" dt="2025-09-08T13:13:51.233" v="62" actId="1076"/>
          <ac:spMkLst>
            <pc:docMk/>
            <pc:sldMk cId="3049055971" sldId="258"/>
            <ac:spMk id="24" creationId="{BC073A3A-FD1D-9695-1415-501BFF02F180}"/>
          </ac:spMkLst>
        </pc:spChg>
        <pc:spChg chg="add mod">
          <ac:chgData name="Utilisateur" userId="IQRR8DH+XMxne7abbYsBEaS9vgUI33S+gkjG4Diy470=" providerId="None" clId="Web-{9F9C06B5-5331-4844-B4B3-7FCE1C54A870}" dt="2025-09-08T13:13:55.796" v="63" actId="1076"/>
          <ac:spMkLst>
            <pc:docMk/>
            <pc:sldMk cId="3049055971" sldId="258"/>
            <ac:spMk id="25" creationId="{588AD287-066D-EF77-9DE0-C02BF185D2D3}"/>
          </ac:spMkLst>
        </pc:spChg>
        <pc:spChg chg="add del mod">
          <ac:chgData name="Utilisateur" userId="IQRR8DH+XMxne7abbYsBEaS9vgUI33S+gkjG4Diy470=" providerId="None" clId="Web-{9F9C06B5-5331-4844-B4B3-7FCE1C54A870}" dt="2025-09-08T13:17:17.145" v="142"/>
          <ac:spMkLst>
            <pc:docMk/>
            <pc:sldMk cId="3049055971" sldId="258"/>
            <ac:spMk id="26" creationId="{DF9D7BDE-FD43-19BC-7B83-1E8AD27747FE}"/>
          </ac:spMkLst>
        </pc:spChg>
        <pc:spChg chg="add del">
          <ac:chgData name="Utilisateur" userId="IQRR8DH+XMxne7abbYsBEaS9vgUI33S+gkjG4Diy470=" providerId="None" clId="Web-{9F9C06B5-5331-4844-B4B3-7FCE1C54A870}" dt="2025-09-08T13:12:36.791" v="48"/>
          <ac:spMkLst>
            <pc:docMk/>
            <pc:sldMk cId="3049055971" sldId="258"/>
            <ac:spMk id="27" creationId="{DC14AEB7-7244-085B-E8A6-4A75E602F67B}"/>
          </ac:spMkLst>
        </pc:spChg>
        <pc:spChg chg="add del">
          <ac:chgData name="Utilisateur" userId="IQRR8DH+XMxne7abbYsBEaS9vgUI33S+gkjG4Diy470=" providerId="None" clId="Web-{9F9C06B5-5331-4844-B4B3-7FCE1C54A870}" dt="2025-09-08T13:12:36.791" v="48"/>
          <ac:spMkLst>
            <pc:docMk/>
            <pc:sldMk cId="3049055971" sldId="258"/>
            <ac:spMk id="28" creationId="{828DBF77-CD81-12A6-B82B-01D06F62CD7D}"/>
          </ac:spMkLst>
        </pc:spChg>
        <pc:spChg chg="del">
          <ac:chgData name="Utilisateur" userId="IQRR8DH+XMxne7abbYsBEaS9vgUI33S+gkjG4Diy470=" providerId="None" clId="Web-{9F9C06B5-5331-4844-B4B3-7FCE1C54A870}" dt="2025-09-08T13:10:58.624" v="12"/>
          <ac:spMkLst>
            <pc:docMk/>
            <pc:sldMk cId="3049055971" sldId="258"/>
            <ac:spMk id="29" creationId="{935588C1-0EF9-24E7-C6FF-2D9EC9DD58E6}"/>
          </ac:spMkLst>
        </pc:spChg>
        <pc:spChg chg="del">
          <ac:chgData name="Utilisateur" userId="IQRR8DH+XMxne7abbYsBEaS9vgUI33S+gkjG4Diy470=" providerId="None" clId="Web-{9F9C06B5-5331-4844-B4B3-7FCE1C54A870}" dt="2025-09-08T13:10:58.624" v="11"/>
          <ac:spMkLst>
            <pc:docMk/>
            <pc:sldMk cId="3049055971" sldId="258"/>
            <ac:spMk id="30" creationId="{84F5D08E-1DDF-E0C2-E075-5ACD6F8984A5}"/>
          </ac:spMkLst>
        </pc:spChg>
        <pc:spChg chg="del">
          <ac:chgData name="Utilisateur" userId="IQRR8DH+XMxne7abbYsBEaS9vgUI33S+gkjG4Diy470=" providerId="None" clId="Web-{9F9C06B5-5331-4844-B4B3-7FCE1C54A870}" dt="2025-09-08T13:10:58.624" v="9"/>
          <ac:spMkLst>
            <pc:docMk/>
            <pc:sldMk cId="3049055971" sldId="258"/>
            <ac:spMk id="32" creationId="{86CE43C6-5626-C27A-AB5C-B326F7EDE314}"/>
          </ac:spMkLst>
        </pc:spChg>
        <pc:spChg chg="del">
          <ac:chgData name="Utilisateur" userId="IQRR8DH+XMxne7abbYsBEaS9vgUI33S+gkjG4Diy470=" providerId="None" clId="Web-{9F9C06B5-5331-4844-B4B3-7FCE1C54A870}" dt="2025-09-08T13:10:58.624" v="8"/>
          <ac:spMkLst>
            <pc:docMk/>
            <pc:sldMk cId="3049055971" sldId="258"/>
            <ac:spMk id="34" creationId="{7D310C51-B93F-6C03-3BC3-5D1BB0D2D44A}"/>
          </ac:spMkLst>
        </pc:spChg>
        <pc:spChg chg="del">
          <ac:chgData name="Utilisateur" userId="IQRR8DH+XMxne7abbYsBEaS9vgUI33S+gkjG4Diy470=" providerId="None" clId="Web-{9F9C06B5-5331-4844-B4B3-7FCE1C54A870}" dt="2025-09-08T13:10:58.624" v="24"/>
          <ac:spMkLst>
            <pc:docMk/>
            <pc:sldMk cId="3049055971" sldId="258"/>
            <ac:spMk id="36" creationId="{158825BB-A6C6-89FF-40C5-9DDE52C7C8B1}"/>
          </ac:spMkLst>
        </pc:spChg>
        <pc:spChg chg="add del">
          <ac:chgData name="Utilisateur" userId="IQRR8DH+XMxne7abbYsBEaS9vgUI33S+gkjG4Diy470=" providerId="None" clId="Web-{9F9C06B5-5331-4844-B4B3-7FCE1C54A870}" dt="2025-09-08T13:12:36.791" v="48"/>
          <ac:spMkLst>
            <pc:docMk/>
            <pc:sldMk cId="3049055971" sldId="258"/>
            <ac:spMk id="37" creationId="{439DD20E-DFD2-6B80-F69C-CB366C28610E}"/>
          </ac:spMkLst>
        </pc:spChg>
        <pc:spChg chg="del">
          <ac:chgData name="Utilisateur" userId="IQRR8DH+XMxne7abbYsBEaS9vgUI33S+gkjG4Diy470=" providerId="None" clId="Web-{9F9C06B5-5331-4844-B4B3-7FCE1C54A870}" dt="2025-09-08T13:11:05.266" v="26"/>
          <ac:spMkLst>
            <pc:docMk/>
            <pc:sldMk cId="3049055971" sldId="258"/>
            <ac:spMk id="38" creationId="{B69BA13E-89C0-BBF5-9534-2B653D2CC8A2}"/>
          </ac:spMkLst>
        </pc:spChg>
        <pc:spChg chg="del">
          <ac:chgData name="Utilisateur" userId="IQRR8DH+XMxne7abbYsBEaS9vgUI33S+gkjG4Diy470=" providerId="None" clId="Web-{9F9C06B5-5331-4844-B4B3-7FCE1C54A870}" dt="2025-09-08T13:10:58.624" v="5"/>
          <ac:spMkLst>
            <pc:docMk/>
            <pc:sldMk cId="3049055971" sldId="258"/>
            <ac:spMk id="43" creationId="{EF7ECCF7-DB1C-5CA0-3F28-BF4D723253E7}"/>
          </ac:spMkLst>
        </pc:spChg>
        <pc:spChg chg="del">
          <ac:chgData name="Utilisateur" userId="IQRR8DH+XMxne7abbYsBEaS9vgUI33S+gkjG4Diy470=" providerId="None" clId="Web-{9F9C06B5-5331-4844-B4B3-7FCE1C54A870}" dt="2025-09-08T13:10:58.624" v="4"/>
          <ac:spMkLst>
            <pc:docMk/>
            <pc:sldMk cId="3049055971" sldId="258"/>
            <ac:spMk id="44" creationId="{3C6E7ACB-3BC9-E614-E0FD-D2E331BE1263}"/>
          </ac:spMkLst>
        </pc:spChg>
        <pc:spChg chg="add del">
          <ac:chgData name="Utilisateur" userId="IQRR8DH+XMxne7abbYsBEaS9vgUI33S+gkjG4Diy470=" providerId="None" clId="Web-{9F9C06B5-5331-4844-B4B3-7FCE1C54A870}" dt="2025-09-08T13:12:36.791" v="48"/>
          <ac:spMkLst>
            <pc:docMk/>
            <pc:sldMk cId="3049055971" sldId="258"/>
            <ac:spMk id="47" creationId="{8C8BD5A9-C772-081B-FF07-4DDBB47CB9CA}"/>
          </ac:spMkLst>
        </pc:spChg>
        <pc:spChg chg="add">
          <ac:chgData name="Utilisateur" userId="IQRR8DH+XMxne7abbYsBEaS9vgUI33S+gkjG4Diy470=" providerId="None" clId="Web-{9F9C06B5-5331-4844-B4B3-7FCE1C54A870}" dt="2025-09-08T13:12:47.776" v="49"/>
          <ac:spMkLst>
            <pc:docMk/>
            <pc:sldMk cId="3049055971" sldId="258"/>
            <ac:spMk id="51" creationId="{ACC62ECE-0B54-B56A-72C0-D94C49757093}"/>
          </ac:spMkLst>
        </pc:spChg>
        <pc:spChg chg="add del mod">
          <ac:chgData name="Utilisateur" userId="IQRR8DH+XMxne7abbYsBEaS9vgUI33S+gkjG4Diy470=" providerId="None" clId="Web-{9F9C06B5-5331-4844-B4B3-7FCE1C54A870}" dt="2025-09-08T13:15:14.064" v="74"/>
          <ac:spMkLst>
            <pc:docMk/>
            <pc:sldMk cId="3049055971" sldId="258"/>
            <ac:spMk id="52" creationId="{6F309F04-71CC-2849-6A19-D110E49DB877}"/>
          </ac:spMkLst>
        </pc:spChg>
        <pc:spChg chg="add del mod">
          <ac:chgData name="Utilisateur" userId="IQRR8DH+XMxne7abbYsBEaS9vgUI33S+gkjG4Diy470=" providerId="None" clId="Web-{9F9C06B5-5331-4844-B4B3-7FCE1C54A870}" dt="2025-09-08T13:15:14.064" v="73"/>
          <ac:spMkLst>
            <pc:docMk/>
            <pc:sldMk cId="3049055971" sldId="258"/>
            <ac:spMk id="53" creationId="{2C031F85-01FA-192F-77C1-F57DC97F82F9}"/>
          </ac:spMkLst>
        </pc:spChg>
        <pc:spChg chg="add del mod">
          <ac:chgData name="Utilisateur" userId="IQRR8DH+XMxne7abbYsBEaS9vgUI33S+gkjG4Diy470=" providerId="None" clId="Web-{9F9C06B5-5331-4844-B4B3-7FCE1C54A870}" dt="2025-09-08T13:15:14.064" v="72"/>
          <ac:spMkLst>
            <pc:docMk/>
            <pc:sldMk cId="3049055971" sldId="258"/>
            <ac:spMk id="54" creationId="{B5117F69-5F7B-6691-70E4-C0FEC1E7F872}"/>
          </ac:spMkLst>
        </pc:spChg>
        <pc:spChg chg="add del mod">
          <ac:chgData name="Utilisateur" userId="IQRR8DH+XMxne7abbYsBEaS9vgUI33S+gkjG4Diy470=" providerId="None" clId="Web-{9F9C06B5-5331-4844-B4B3-7FCE1C54A870}" dt="2025-09-08T13:15:24.955" v="89"/>
          <ac:spMkLst>
            <pc:docMk/>
            <pc:sldMk cId="3049055971" sldId="258"/>
            <ac:spMk id="56" creationId="{A16E6596-6C95-2545-A60E-FCAB5961B8D8}"/>
          </ac:spMkLst>
        </pc:spChg>
        <pc:spChg chg="add del mod">
          <ac:chgData name="Utilisateur" userId="IQRR8DH+XMxne7abbYsBEaS9vgUI33S+gkjG4Diy470=" providerId="None" clId="Web-{9F9C06B5-5331-4844-B4B3-7FCE1C54A870}" dt="2025-09-08T13:15:24.955" v="88"/>
          <ac:spMkLst>
            <pc:docMk/>
            <pc:sldMk cId="3049055971" sldId="258"/>
            <ac:spMk id="57" creationId="{0FEFAAF0-D7A8-E647-99D5-35A2E5123C14}"/>
          </ac:spMkLst>
        </pc:spChg>
        <pc:spChg chg="add del mod">
          <ac:chgData name="Utilisateur" userId="IQRR8DH+XMxne7abbYsBEaS9vgUI33S+gkjG4Diy470=" providerId="None" clId="Web-{9F9C06B5-5331-4844-B4B3-7FCE1C54A870}" dt="2025-09-08T13:15:24.955" v="87"/>
          <ac:spMkLst>
            <pc:docMk/>
            <pc:sldMk cId="3049055971" sldId="258"/>
            <ac:spMk id="58" creationId="{53C1CB1D-4E35-67C0-FC5B-4B8CCB7806C5}"/>
          </ac:spMkLst>
        </pc:spChg>
        <pc:spChg chg="add del mod">
          <ac:chgData name="Utilisateur" userId="IQRR8DH+XMxne7abbYsBEaS9vgUI33S+gkjG4Diy470=" providerId="None" clId="Web-{9F9C06B5-5331-4844-B4B3-7FCE1C54A870}" dt="2025-09-08T13:15:33.768" v="91"/>
          <ac:spMkLst>
            <pc:docMk/>
            <pc:sldMk cId="3049055971" sldId="258"/>
            <ac:spMk id="60" creationId="{FA88F9BE-35A0-5D5A-20FE-CE23327A0800}"/>
          </ac:spMkLst>
        </pc:spChg>
        <pc:spChg chg="add del mod">
          <ac:chgData name="Utilisateur" userId="IQRR8DH+XMxne7abbYsBEaS9vgUI33S+gkjG4Diy470=" providerId="None" clId="Web-{9F9C06B5-5331-4844-B4B3-7FCE1C54A870}" dt="2025-09-08T13:15:29.768" v="90"/>
          <ac:spMkLst>
            <pc:docMk/>
            <pc:sldMk cId="3049055971" sldId="258"/>
            <ac:spMk id="61" creationId="{A1B3612B-7E32-C75E-AF3B-1B60500BA638}"/>
          </ac:spMkLst>
        </pc:spChg>
        <pc:spChg chg="add del">
          <ac:chgData name="Utilisateur" userId="IQRR8DH+XMxne7abbYsBEaS9vgUI33S+gkjG4Diy470=" providerId="None" clId="Web-{9F9C06B5-5331-4844-B4B3-7FCE1C54A870}" dt="2025-09-08T13:15:46.049" v="103"/>
          <ac:spMkLst>
            <pc:docMk/>
            <pc:sldMk cId="3049055971" sldId="258"/>
            <ac:spMk id="64" creationId="{F1F66C56-C222-D28B-FA46-EF7D5138BA84}"/>
          </ac:spMkLst>
        </pc:spChg>
        <pc:spChg chg="add del">
          <ac:chgData name="Utilisateur" userId="IQRR8DH+XMxne7abbYsBEaS9vgUI33S+gkjG4Diy470=" providerId="None" clId="Web-{9F9C06B5-5331-4844-B4B3-7FCE1C54A870}" dt="2025-09-08T13:15:46.049" v="102"/>
          <ac:spMkLst>
            <pc:docMk/>
            <pc:sldMk cId="3049055971" sldId="258"/>
            <ac:spMk id="66" creationId="{855A0E1D-6693-9D25-6BBB-A0B07629A269}"/>
          </ac:spMkLst>
        </pc:spChg>
        <pc:spChg chg="add del">
          <ac:chgData name="Utilisateur" userId="IQRR8DH+XMxne7abbYsBEaS9vgUI33S+gkjG4Diy470=" providerId="None" clId="Web-{9F9C06B5-5331-4844-B4B3-7FCE1C54A870}" dt="2025-09-08T13:15:46.049" v="101"/>
          <ac:spMkLst>
            <pc:docMk/>
            <pc:sldMk cId="3049055971" sldId="258"/>
            <ac:spMk id="67" creationId="{45ADAE89-23FF-CB7B-54E5-27633E38786C}"/>
          </ac:spMkLst>
        </pc:spChg>
        <pc:spChg chg="del">
          <ac:chgData name="Utilisateur" userId="IQRR8DH+XMxne7abbYsBEaS9vgUI33S+gkjG4Diy470=" providerId="None" clId="Web-{9F9C06B5-5331-4844-B4B3-7FCE1C54A870}" dt="2025-09-08T13:10:58.624" v="23"/>
          <ac:spMkLst>
            <pc:docMk/>
            <pc:sldMk cId="3049055971" sldId="258"/>
            <ac:spMk id="70" creationId="{000B6D87-3977-E120-5EDE-9C14A43A5303}"/>
          </ac:spMkLst>
        </pc:spChg>
        <pc:spChg chg="del">
          <ac:chgData name="Utilisateur" userId="IQRR8DH+XMxne7abbYsBEaS9vgUI33S+gkjG4Diy470=" providerId="None" clId="Web-{9F9C06B5-5331-4844-B4B3-7FCE1C54A870}" dt="2025-09-08T13:10:58.624" v="22"/>
          <ac:spMkLst>
            <pc:docMk/>
            <pc:sldMk cId="3049055971" sldId="258"/>
            <ac:spMk id="71" creationId="{6CB951E8-CEE6-0EDE-7639-F8A710932A68}"/>
          </ac:spMkLst>
        </pc:spChg>
        <pc:spChg chg="add mod">
          <ac:chgData name="Utilisateur" userId="IQRR8DH+XMxne7abbYsBEaS9vgUI33S+gkjG4Diy470=" providerId="None" clId="Web-{9F9C06B5-5331-4844-B4B3-7FCE1C54A870}" dt="2025-09-08T13:15:58.425" v="109" actId="1076"/>
          <ac:spMkLst>
            <pc:docMk/>
            <pc:sldMk cId="3049055971" sldId="258"/>
            <ac:spMk id="72" creationId="{EA276B94-97FB-2AE6-D700-48E13E370ED6}"/>
          </ac:spMkLst>
        </pc:spChg>
        <pc:spChg chg="mod">
          <ac:chgData name="Utilisateur" userId="IQRR8DH+XMxne7abbYsBEaS9vgUI33S+gkjG4Diy470=" providerId="None" clId="Web-{9F9C06B5-5331-4844-B4B3-7FCE1C54A870}" dt="2025-09-08T13:12:26.244" v="34" actId="1076"/>
          <ac:spMkLst>
            <pc:docMk/>
            <pc:sldMk cId="3049055971" sldId="258"/>
            <ac:spMk id="74" creationId="{DBC4CE9C-BEF6-20D7-AB70-92931E6FAD89}"/>
          </ac:spMkLst>
        </pc:spChg>
        <pc:spChg chg="mod">
          <ac:chgData name="Utilisateur" userId="IQRR8DH+XMxne7abbYsBEaS9vgUI33S+gkjG4Diy470=" providerId="None" clId="Web-{9F9C06B5-5331-4844-B4B3-7FCE1C54A870}" dt="2025-09-08T13:12:26.290" v="35" actId="1076"/>
          <ac:spMkLst>
            <pc:docMk/>
            <pc:sldMk cId="3049055971" sldId="258"/>
            <ac:spMk id="75" creationId="{768BCE39-ADCB-DFD2-971E-323E0892F16A}"/>
          </ac:spMkLst>
        </pc:spChg>
        <pc:spChg chg="add mod">
          <ac:chgData name="Utilisateur" userId="IQRR8DH+XMxne7abbYsBEaS9vgUI33S+gkjG4Diy470=" providerId="None" clId="Web-{9F9C06B5-5331-4844-B4B3-7FCE1C54A870}" dt="2025-09-08T13:15:58.503" v="110" actId="1076"/>
          <ac:spMkLst>
            <pc:docMk/>
            <pc:sldMk cId="3049055971" sldId="258"/>
            <ac:spMk id="79" creationId="{BA11C180-E712-7B2F-71B1-1D7BB6436265}"/>
          </ac:spMkLst>
        </pc:spChg>
        <pc:spChg chg="add mod">
          <ac:chgData name="Utilisateur" userId="IQRR8DH+XMxne7abbYsBEaS9vgUI33S+gkjG4Diy470=" providerId="None" clId="Web-{9F9C06B5-5331-4844-B4B3-7FCE1C54A870}" dt="2025-09-08T13:15:58.565" v="111" actId="1076"/>
          <ac:spMkLst>
            <pc:docMk/>
            <pc:sldMk cId="3049055971" sldId="258"/>
            <ac:spMk id="80" creationId="{1CEF4C04-2090-4B4A-0128-DA4D61BF8EB8}"/>
          </ac:spMkLst>
        </pc:spChg>
        <pc:spChg chg="add mod">
          <ac:chgData name="Utilisateur" userId="IQRR8DH+XMxne7abbYsBEaS9vgUI33S+gkjG4Diy470=" providerId="None" clId="Web-{9F9C06B5-5331-4844-B4B3-7FCE1C54A870}" dt="2025-09-08T13:16:13.941" v="124" actId="1076"/>
          <ac:spMkLst>
            <pc:docMk/>
            <pc:sldMk cId="3049055971" sldId="258"/>
            <ac:spMk id="84" creationId="{7F9CE352-58E0-4C9E-84B0-C93A7748F657}"/>
          </ac:spMkLst>
        </pc:spChg>
        <pc:spChg chg="add mod">
          <ac:chgData name="Utilisateur" userId="IQRR8DH+XMxne7abbYsBEaS9vgUI33S+gkjG4Diy470=" providerId="None" clId="Web-{9F9C06B5-5331-4844-B4B3-7FCE1C54A870}" dt="2025-09-08T13:16:14.003" v="125" actId="1076"/>
          <ac:spMkLst>
            <pc:docMk/>
            <pc:sldMk cId="3049055971" sldId="258"/>
            <ac:spMk id="86" creationId="{13E7F11D-4C46-AB5F-1120-E5A3EE26DE69}"/>
          </ac:spMkLst>
        </pc:spChg>
        <pc:spChg chg="add mod">
          <ac:chgData name="Utilisateur" userId="IQRR8DH+XMxne7abbYsBEaS9vgUI33S+gkjG4Diy470=" providerId="None" clId="Web-{9F9C06B5-5331-4844-B4B3-7FCE1C54A870}" dt="2025-09-08T13:16:14.081" v="126" actId="1076"/>
          <ac:spMkLst>
            <pc:docMk/>
            <pc:sldMk cId="3049055971" sldId="258"/>
            <ac:spMk id="87" creationId="{ED2333F6-4C14-E537-0A3E-A73A29B949EF}"/>
          </ac:spMkLst>
        </pc:spChg>
        <pc:spChg chg="del">
          <ac:chgData name="Utilisateur" userId="IQRR8DH+XMxne7abbYsBEaS9vgUI33S+gkjG4Diy470=" providerId="None" clId="Web-{9F9C06B5-5331-4844-B4B3-7FCE1C54A870}" dt="2025-09-08T13:10:58.624" v="20"/>
          <ac:spMkLst>
            <pc:docMk/>
            <pc:sldMk cId="3049055971" sldId="258"/>
            <ac:spMk id="93" creationId="{9E0CF477-5B88-3FB6-BC99-7925B43FD72B}"/>
          </ac:spMkLst>
        </pc:spChg>
        <pc:spChg chg="del">
          <ac:chgData name="Utilisateur" userId="IQRR8DH+XMxne7abbYsBEaS9vgUI33S+gkjG4Diy470=" providerId="None" clId="Web-{9F9C06B5-5331-4844-B4B3-7FCE1C54A870}" dt="2025-09-08T13:10:58.624" v="19"/>
          <ac:spMkLst>
            <pc:docMk/>
            <pc:sldMk cId="3049055971" sldId="258"/>
            <ac:spMk id="94" creationId="{975B65B1-BD89-8B92-4607-7D6828CED9D0}"/>
          </ac:spMkLst>
        </pc:spChg>
        <pc:spChg chg="del">
          <ac:chgData name="Utilisateur" userId="IQRR8DH+XMxne7abbYsBEaS9vgUI33S+gkjG4Diy470=" providerId="None" clId="Web-{9F9C06B5-5331-4844-B4B3-7FCE1C54A870}" dt="2025-09-08T13:10:58.624" v="16"/>
          <ac:spMkLst>
            <pc:docMk/>
            <pc:sldMk cId="3049055971" sldId="258"/>
            <ac:spMk id="97" creationId="{0F0B4ACB-D672-E9D0-DA0C-DD148428B055}"/>
          </ac:spMkLst>
        </pc:spChg>
        <pc:spChg chg="del">
          <ac:chgData name="Utilisateur" userId="IQRR8DH+XMxne7abbYsBEaS9vgUI33S+gkjG4Diy470=" providerId="None" clId="Web-{9F9C06B5-5331-4844-B4B3-7FCE1C54A870}" dt="2025-09-08T13:10:58.624" v="15"/>
          <ac:spMkLst>
            <pc:docMk/>
            <pc:sldMk cId="3049055971" sldId="258"/>
            <ac:spMk id="98" creationId="{9FBC97F1-E3BF-F077-259F-6E43DB5D734B}"/>
          </ac:spMkLst>
        </pc:spChg>
        <pc:spChg chg="mod">
          <ac:chgData name="Utilisateur" userId="IQRR8DH+XMxne7abbYsBEaS9vgUI33S+gkjG4Diy470=" providerId="None" clId="Web-{9F9C06B5-5331-4844-B4B3-7FCE1C54A870}" dt="2025-09-08T13:12:26.478" v="38" actId="1076"/>
          <ac:spMkLst>
            <pc:docMk/>
            <pc:sldMk cId="3049055971" sldId="258"/>
            <ac:spMk id="101" creationId="{F29F3E8F-1336-EB72-C7ED-EF2BA530C56B}"/>
          </ac:spMkLst>
        </pc:spChg>
        <pc:spChg chg="mod">
          <ac:chgData name="Utilisateur" userId="IQRR8DH+XMxne7abbYsBEaS9vgUI33S+gkjG4Diy470=" providerId="None" clId="Web-{9F9C06B5-5331-4844-B4B3-7FCE1C54A870}" dt="2025-09-08T13:12:26.556" v="39" actId="1076"/>
          <ac:spMkLst>
            <pc:docMk/>
            <pc:sldMk cId="3049055971" sldId="258"/>
            <ac:spMk id="102" creationId="{FA62CDA1-8669-0628-4299-7F77AA5348BC}"/>
          </ac:spMkLst>
        </pc:spChg>
        <pc:spChg chg="mod">
          <ac:chgData name="Utilisateur" userId="IQRR8DH+XMxne7abbYsBEaS9vgUI33S+gkjG4Diy470=" providerId="None" clId="Web-{9F9C06B5-5331-4844-B4B3-7FCE1C54A870}" dt="2025-09-08T13:12:26.744" v="42" actId="1076"/>
          <ac:spMkLst>
            <pc:docMk/>
            <pc:sldMk cId="3049055971" sldId="258"/>
            <ac:spMk id="105" creationId="{30B677DE-C75E-FBE9-3DAA-B4740C90A139}"/>
          </ac:spMkLst>
        </pc:spChg>
        <pc:spChg chg="mod">
          <ac:chgData name="Utilisateur" userId="IQRR8DH+XMxne7abbYsBEaS9vgUI33S+gkjG4Diy470=" providerId="None" clId="Web-{9F9C06B5-5331-4844-B4B3-7FCE1C54A870}" dt="2025-09-08T13:12:26.822" v="43" actId="1076"/>
          <ac:spMkLst>
            <pc:docMk/>
            <pc:sldMk cId="3049055971" sldId="258"/>
            <ac:spMk id="106" creationId="{B8E0AE05-7864-6390-AAF3-2FD5230A730B}"/>
          </ac:spMkLst>
        </pc:spChg>
        <pc:spChg chg="add mod">
          <ac:chgData name="Utilisateur" userId="IQRR8DH+XMxne7abbYsBEaS9vgUI33S+gkjG4Diy470=" providerId="None" clId="Web-{9F9C06B5-5331-4844-B4B3-7FCE1C54A870}" dt="2025-09-08T13:17:07.379" v="140" actId="1076"/>
          <ac:spMkLst>
            <pc:docMk/>
            <pc:sldMk cId="3049055971" sldId="258"/>
            <ac:spMk id="115" creationId="{F8DCAC92-839E-60F4-505F-4760FDED633F}"/>
          </ac:spMkLst>
        </pc:spChg>
        <pc:spChg chg="add">
          <ac:chgData name="Utilisateur" userId="IQRR8DH+XMxne7abbYsBEaS9vgUI33S+gkjG4Diy470=" providerId="None" clId="Web-{9F9C06B5-5331-4844-B4B3-7FCE1C54A870}" dt="2025-09-08T13:17:17.832" v="143"/>
          <ac:spMkLst>
            <pc:docMk/>
            <pc:sldMk cId="3049055971" sldId="258"/>
            <ac:spMk id="116" creationId="{DF9D7BDE-FD43-19BC-7B83-1E8AD27747FE}"/>
          </ac:spMkLst>
        </pc:spChg>
        <pc:cxnChg chg="add del">
          <ac:chgData name="Utilisateur" userId="IQRR8DH+XMxne7abbYsBEaS9vgUI33S+gkjG4Diy470=" providerId="None" clId="Web-{9F9C06B5-5331-4844-B4B3-7FCE1C54A870}" dt="2025-09-08T13:11:35.301" v="28"/>
          <ac:cxnSpMkLst>
            <pc:docMk/>
            <pc:sldMk cId="3049055971" sldId="258"/>
            <ac:cxnSpMk id="11" creationId="{B0F4C72D-B5DA-A856-7289-40E4435ABB1A}"/>
          </ac:cxnSpMkLst>
        </pc:cxnChg>
        <pc:cxnChg chg="add del">
          <ac:chgData name="Utilisateur" userId="IQRR8DH+XMxne7abbYsBEaS9vgUI33S+gkjG4Diy470=" providerId="None" clId="Web-{9F9C06B5-5331-4844-B4B3-7FCE1C54A870}" dt="2025-09-08T13:11:35.301" v="28"/>
          <ac:cxnSpMkLst>
            <pc:docMk/>
            <pc:sldMk cId="3049055971" sldId="258"/>
            <ac:cxnSpMk id="18" creationId="{3CA0F7B2-A735-6F36-EB03-4235589E5E12}"/>
          </ac:cxnSpMkLst>
        </pc:cxnChg>
        <pc:cxnChg chg="add del">
          <ac:chgData name="Utilisateur" userId="IQRR8DH+XMxne7abbYsBEaS9vgUI33S+gkjG4Diy470=" providerId="None" clId="Web-{9F9C06B5-5331-4844-B4B3-7FCE1C54A870}" dt="2025-09-08T13:11:35.301" v="28"/>
          <ac:cxnSpMkLst>
            <pc:docMk/>
            <pc:sldMk cId="3049055971" sldId="258"/>
            <ac:cxnSpMk id="19" creationId="{0C74B3DB-81D8-C4EE-AA68-10C00C421F8C}"/>
          </ac:cxnSpMkLst>
        </pc:cxnChg>
        <pc:cxnChg chg="del">
          <ac:chgData name="Utilisateur" userId="IQRR8DH+XMxne7abbYsBEaS9vgUI33S+gkjG4Diy470=" providerId="None" clId="Web-{9F9C06B5-5331-4844-B4B3-7FCE1C54A870}" dt="2025-09-08T13:10:58.624" v="10"/>
          <ac:cxnSpMkLst>
            <pc:docMk/>
            <pc:sldMk cId="3049055971" sldId="258"/>
            <ac:cxnSpMk id="31" creationId="{654D70DE-F237-C5A9-B77D-5960019E7FBC}"/>
          </ac:cxnSpMkLst>
        </pc:cxnChg>
        <pc:cxnChg chg="del">
          <ac:chgData name="Utilisateur" userId="IQRR8DH+XMxne7abbYsBEaS9vgUI33S+gkjG4Diy470=" providerId="None" clId="Web-{9F9C06B5-5331-4844-B4B3-7FCE1C54A870}" dt="2025-09-08T13:10:58.624" v="7"/>
          <ac:cxnSpMkLst>
            <pc:docMk/>
            <pc:sldMk cId="3049055971" sldId="258"/>
            <ac:cxnSpMk id="41" creationId="{DB7588FB-4DDA-5502-B9CF-045121D54E48}"/>
          </ac:cxnSpMkLst>
        </pc:cxnChg>
        <pc:cxnChg chg="del">
          <ac:chgData name="Utilisateur" userId="IQRR8DH+XMxne7abbYsBEaS9vgUI33S+gkjG4Diy470=" providerId="None" clId="Web-{9F9C06B5-5331-4844-B4B3-7FCE1C54A870}" dt="2025-09-08T13:10:58.624" v="6"/>
          <ac:cxnSpMkLst>
            <pc:docMk/>
            <pc:sldMk cId="3049055971" sldId="258"/>
            <ac:cxnSpMk id="42" creationId="{D83DEA61-9C09-CEF1-7B0E-387D47DD1EDF}"/>
          </ac:cxnSpMkLst>
        </pc:cxnChg>
        <pc:cxnChg chg="del">
          <ac:chgData name="Utilisateur" userId="IQRR8DH+XMxne7abbYsBEaS9vgUI33S+gkjG4Diy470=" providerId="None" clId="Web-{9F9C06B5-5331-4844-B4B3-7FCE1C54A870}" dt="2025-09-08T13:10:58.624" v="3"/>
          <ac:cxnSpMkLst>
            <pc:docMk/>
            <pc:sldMk cId="3049055971" sldId="258"/>
            <ac:cxnSpMk id="45" creationId="{6FF4A62A-7DCA-C74A-0ECF-3FB36BD979B5}"/>
          </ac:cxnSpMkLst>
        </pc:cxnChg>
        <pc:cxnChg chg="del">
          <ac:chgData name="Utilisateur" userId="IQRR8DH+XMxne7abbYsBEaS9vgUI33S+gkjG4Diy470=" providerId="None" clId="Web-{9F9C06B5-5331-4844-B4B3-7FCE1C54A870}" dt="2025-09-08T13:10:58.624" v="2"/>
          <ac:cxnSpMkLst>
            <pc:docMk/>
            <pc:sldMk cId="3049055971" sldId="258"/>
            <ac:cxnSpMk id="46" creationId="{C581277B-627F-1C10-E667-C299D9910233}"/>
          </ac:cxnSpMkLst>
        </pc:cxnChg>
        <pc:cxnChg chg="del">
          <ac:chgData name="Utilisateur" userId="IQRR8DH+XMxne7abbYsBEaS9vgUI33S+gkjG4Diy470=" providerId="None" clId="Web-{9F9C06B5-5331-4844-B4B3-7FCE1C54A870}" dt="2025-09-08T13:10:58.624" v="1"/>
          <ac:cxnSpMkLst>
            <pc:docMk/>
            <pc:sldMk cId="3049055971" sldId="258"/>
            <ac:cxnSpMk id="55" creationId="{1C577B74-5D82-D76E-78A6-5B0C509DE2D3}"/>
          </ac:cxnSpMkLst>
        </pc:cxnChg>
        <pc:cxnChg chg="add mod">
          <ac:chgData name="Utilisateur" userId="IQRR8DH+XMxne7abbYsBEaS9vgUI33S+gkjG4Diy470=" providerId="None" clId="Web-{9F9C06B5-5331-4844-B4B3-7FCE1C54A870}" dt="2025-09-08T13:14:32.907" v="69" actId="1076"/>
          <ac:cxnSpMkLst>
            <pc:docMk/>
            <pc:sldMk cId="3049055971" sldId="258"/>
            <ac:cxnSpMk id="59" creationId="{91FF012F-7E9E-A92A-89AE-CD59CC7D6C76}"/>
          </ac:cxnSpMkLst>
        </pc:cxnChg>
        <pc:cxnChg chg="add del mod">
          <ac:chgData name="Utilisateur" userId="IQRR8DH+XMxne7abbYsBEaS9vgUI33S+gkjG4Diy470=" providerId="None" clId="Web-{9F9C06B5-5331-4844-B4B3-7FCE1C54A870}" dt="2025-09-08T13:15:37.221" v="93"/>
          <ac:cxnSpMkLst>
            <pc:docMk/>
            <pc:sldMk cId="3049055971" sldId="258"/>
            <ac:cxnSpMk id="62" creationId="{7D41B805-6557-CAE4-6C5E-84B7B101659B}"/>
          </ac:cxnSpMkLst>
        </pc:cxnChg>
        <pc:cxnChg chg="add del mod">
          <ac:chgData name="Utilisateur" userId="IQRR8DH+XMxne7abbYsBEaS9vgUI33S+gkjG4Diy470=" providerId="None" clId="Web-{9F9C06B5-5331-4844-B4B3-7FCE1C54A870}" dt="2025-09-08T13:15:34.987" v="92"/>
          <ac:cxnSpMkLst>
            <pc:docMk/>
            <pc:sldMk cId="3049055971" sldId="258"/>
            <ac:cxnSpMk id="63" creationId="{FE887E6E-9D3A-AD26-4D4D-5B4769FA014D}"/>
          </ac:cxnSpMkLst>
        </pc:cxnChg>
        <pc:cxnChg chg="del">
          <ac:chgData name="Utilisateur" userId="IQRR8DH+XMxne7abbYsBEaS9vgUI33S+gkjG4Diy470=" providerId="None" clId="Web-{9F9C06B5-5331-4844-B4B3-7FCE1C54A870}" dt="2025-09-08T13:10:58.624" v="0"/>
          <ac:cxnSpMkLst>
            <pc:docMk/>
            <pc:sldMk cId="3049055971" sldId="258"/>
            <ac:cxnSpMk id="65" creationId="{939CFAF3-B9FB-1C0C-C1CD-3A246024BC4D}"/>
          </ac:cxnSpMkLst>
        </pc:cxnChg>
        <pc:cxnChg chg="add del mod">
          <ac:chgData name="Utilisateur" userId="IQRR8DH+XMxne7abbYsBEaS9vgUI33S+gkjG4Diy470=" providerId="None" clId="Web-{9F9C06B5-5331-4844-B4B3-7FCE1C54A870}" dt="2025-09-08T13:15:46.049" v="100"/>
          <ac:cxnSpMkLst>
            <pc:docMk/>
            <pc:sldMk cId="3049055971" sldId="258"/>
            <ac:cxnSpMk id="68" creationId="{27E85D70-7037-084C-09F3-5180D03C139A}"/>
          </ac:cxnSpMkLst>
        </pc:cxnChg>
        <pc:cxnChg chg="add del mod">
          <ac:chgData name="Utilisateur" userId="IQRR8DH+XMxne7abbYsBEaS9vgUI33S+gkjG4Diy470=" providerId="None" clId="Web-{9F9C06B5-5331-4844-B4B3-7FCE1C54A870}" dt="2025-09-08T13:15:46.049" v="99"/>
          <ac:cxnSpMkLst>
            <pc:docMk/>
            <pc:sldMk cId="3049055971" sldId="258"/>
            <ac:cxnSpMk id="69" creationId="{86058E33-1215-2597-D356-B724919E63F8}"/>
          </ac:cxnSpMkLst>
        </pc:cxnChg>
        <pc:cxnChg chg="del">
          <ac:chgData name="Utilisateur" userId="IQRR8DH+XMxne7abbYsBEaS9vgUI33S+gkjG4Diy470=" providerId="None" clId="Web-{9F9C06B5-5331-4844-B4B3-7FCE1C54A870}" dt="2025-09-08T13:10:58.624" v="21"/>
          <ac:cxnSpMkLst>
            <pc:docMk/>
            <pc:sldMk cId="3049055971" sldId="258"/>
            <ac:cxnSpMk id="73" creationId="{71289472-B562-C68C-ADB0-82C745444A19}"/>
          </ac:cxnSpMkLst>
        </pc:cxnChg>
        <pc:cxnChg chg="mod">
          <ac:chgData name="Utilisateur" userId="IQRR8DH+XMxne7abbYsBEaS9vgUI33S+gkjG4Diy470=" providerId="None" clId="Web-{9F9C06B5-5331-4844-B4B3-7FCE1C54A870}" dt="2025-09-08T13:12:26.353" v="36" actId="1076"/>
          <ac:cxnSpMkLst>
            <pc:docMk/>
            <pc:sldMk cId="3049055971" sldId="258"/>
            <ac:cxnSpMk id="76" creationId="{1C74CBD8-FA96-D8CE-B828-1EEE2777648A}"/>
          </ac:cxnSpMkLst>
        </pc:cxnChg>
        <pc:cxnChg chg="mod">
          <ac:chgData name="Utilisateur" userId="IQRR8DH+XMxne7abbYsBEaS9vgUI33S+gkjG4Diy470=" providerId="None" clId="Web-{9F9C06B5-5331-4844-B4B3-7FCE1C54A870}" dt="2025-09-08T13:14:44.798" v="71" actId="14100"/>
          <ac:cxnSpMkLst>
            <pc:docMk/>
            <pc:sldMk cId="3049055971" sldId="258"/>
            <ac:cxnSpMk id="77" creationId="{D6083928-00A0-6F3A-350F-BDD746897ABC}"/>
          </ac:cxnSpMkLst>
        </pc:cxnChg>
        <pc:cxnChg chg="add mod">
          <ac:chgData name="Utilisateur" userId="IQRR8DH+XMxne7abbYsBEaS9vgUI33S+gkjG4Diy470=" providerId="None" clId="Web-{9F9C06B5-5331-4844-B4B3-7FCE1C54A870}" dt="2025-09-08T13:15:58.628" v="112" actId="1076"/>
          <ac:cxnSpMkLst>
            <pc:docMk/>
            <pc:sldMk cId="3049055971" sldId="258"/>
            <ac:cxnSpMk id="81" creationId="{6BCCFBE4-FE05-33FA-4996-D112FDACB863}"/>
          </ac:cxnSpMkLst>
        </pc:cxnChg>
        <pc:cxnChg chg="add mod">
          <ac:chgData name="Utilisateur" userId="IQRR8DH+XMxne7abbYsBEaS9vgUI33S+gkjG4Diy470=" providerId="None" clId="Web-{9F9C06B5-5331-4844-B4B3-7FCE1C54A870}" dt="2025-09-08T13:15:58.815" v="113" actId="1076"/>
          <ac:cxnSpMkLst>
            <pc:docMk/>
            <pc:sldMk cId="3049055971" sldId="258"/>
            <ac:cxnSpMk id="83" creationId="{0F719DCE-423A-B80E-C617-295085D9B2DD}"/>
          </ac:cxnSpMkLst>
        </pc:cxnChg>
        <pc:cxnChg chg="add mod">
          <ac:chgData name="Utilisateur" userId="IQRR8DH+XMxne7abbYsBEaS9vgUI33S+gkjG4Diy470=" providerId="None" clId="Web-{9F9C06B5-5331-4844-B4B3-7FCE1C54A870}" dt="2025-09-08T13:16:14.144" v="127" actId="1076"/>
          <ac:cxnSpMkLst>
            <pc:docMk/>
            <pc:sldMk cId="3049055971" sldId="258"/>
            <ac:cxnSpMk id="88" creationId="{3CE8CF4F-68BD-E786-6DEE-8E53F96D2AD5}"/>
          </ac:cxnSpMkLst>
        </pc:cxnChg>
        <pc:cxnChg chg="del">
          <ac:chgData name="Utilisateur" userId="IQRR8DH+XMxne7abbYsBEaS9vgUI33S+gkjG4Diy470=" providerId="None" clId="Web-{9F9C06B5-5331-4844-B4B3-7FCE1C54A870}" dt="2025-09-08T13:10:58.624" v="18"/>
          <ac:cxnSpMkLst>
            <pc:docMk/>
            <pc:sldMk cId="3049055971" sldId="258"/>
            <ac:cxnSpMk id="95" creationId="{B056046D-F1E4-161A-6144-833549E6A152}"/>
          </ac:cxnSpMkLst>
        </pc:cxnChg>
        <pc:cxnChg chg="del">
          <ac:chgData name="Utilisateur" userId="IQRR8DH+XMxne7abbYsBEaS9vgUI33S+gkjG4Diy470=" providerId="None" clId="Web-{9F9C06B5-5331-4844-B4B3-7FCE1C54A870}" dt="2025-09-08T13:10:58.624" v="17"/>
          <ac:cxnSpMkLst>
            <pc:docMk/>
            <pc:sldMk cId="3049055971" sldId="258"/>
            <ac:cxnSpMk id="96" creationId="{6EB55982-67BD-05E4-F70E-760207E989FB}"/>
          </ac:cxnSpMkLst>
        </pc:cxnChg>
        <pc:cxnChg chg="del">
          <ac:chgData name="Utilisateur" userId="IQRR8DH+XMxne7abbYsBEaS9vgUI33S+gkjG4Diy470=" providerId="None" clId="Web-{9F9C06B5-5331-4844-B4B3-7FCE1C54A870}" dt="2025-09-08T13:10:58.624" v="14"/>
          <ac:cxnSpMkLst>
            <pc:docMk/>
            <pc:sldMk cId="3049055971" sldId="258"/>
            <ac:cxnSpMk id="99" creationId="{E369F81F-EA48-B80C-3475-F40F089023AF}"/>
          </ac:cxnSpMkLst>
        </pc:cxnChg>
        <pc:cxnChg chg="del">
          <ac:chgData name="Utilisateur" userId="IQRR8DH+XMxne7abbYsBEaS9vgUI33S+gkjG4Diy470=" providerId="None" clId="Web-{9F9C06B5-5331-4844-B4B3-7FCE1C54A870}" dt="2025-09-08T13:10:58.624" v="13"/>
          <ac:cxnSpMkLst>
            <pc:docMk/>
            <pc:sldMk cId="3049055971" sldId="258"/>
            <ac:cxnSpMk id="100" creationId="{3FA45F32-0618-1E97-542E-51D96A18E1BC}"/>
          </ac:cxnSpMkLst>
        </pc:cxnChg>
        <pc:cxnChg chg="mod">
          <ac:chgData name="Utilisateur" userId="IQRR8DH+XMxne7abbYsBEaS9vgUI33S+gkjG4Diy470=" providerId="None" clId="Web-{9F9C06B5-5331-4844-B4B3-7FCE1C54A870}" dt="2025-09-08T13:12:26.603" v="40" actId="1076"/>
          <ac:cxnSpMkLst>
            <pc:docMk/>
            <pc:sldMk cId="3049055971" sldId="258"/>
            <ac:cxnSpMk id="103" creationId="{7659A097-1A23-0F4A-5F00-B4A86ED4561C}"/>
          </ac:cxnSpMkLst>
        </pc:cxnChg>
        <pc:cxnChg chg="mod">
          <ac:chgData name="Utilisateur" userId="IQRR8DH+XMxne7abbYsBEaS9vgUI33S+gkjG4Diy470=" providerId="None" clId="Web-{9F9C06B5-5331-4844-B4B3-7FCE1C54A870}" dt="2025-09-08T13:12:26.665" v="41" actId="1076"/>
          <ac:cxnSpMkLst>
            <pc:docMk/>
            <pc:sldMk cId="3049055971" sldId="258"/>
            <ac:cxnSpMk id="104" creationId="{C11D50DA-801D-937D-6F61-D3D7E04BBD47}"/>
          </ac:cxnSpMkLst>
        </pc:cxnChg>
        <pc:cxnChg chg="mod">
          <ac:chgData name="Utilisateur" userId="IQRR8DH+XMxne7abbYsBEaS9vgUI33S+gkjG4Diy470=" providerId="None" clId="Web-{9F9C06B5-5331-4844-B4B3-7FCE1C54A870}" dt="2025-09-08T13:12:26.884" v="44" actId="1076"/>
          <ac:cxnSpMkLst>
            <pc:docMk/>
            <pc:sldMk cId="3049055971" sldId="258"/>
            <ac:cxnSpMk id="107" creationId="{8ED36DCA-5AB3-18A0-1B3A-5D71FAD9A54E}"/>
          </ac:cxnSpMkLst>
        </pc:cxnChg>
        <pc:cxnChg chg="mod">
          <ac:chgData name="Utilisateur" userId="IQRR8DH+XMxne7abbYsBEaS9vgUI33S+gkjG4Diy470=" providerId="None" clId="Web-{9F9C06B5-5331-4844-B4B3-7FCE1C54A870}" dt="2025-09-08T13:12:26.947" v="45" actId="1076"/>
          <ac:cxnSpMkLst>
            <pc:docMk/>
            <pc:sldMk cId="3049055971" sldId="258"/>
            <ac:cxnSpMk id="108" creationId="{5E0C7BC9-EED4-16A8-C9D8-7D0CEB04F317}"/>
          </ac:cxnSpMkLst>
        </pc:cxnChg>
        <pc:cxnChg chg="add mod">
          <ac:chgData name="Utilisateur" userId="IQRR8DH+XMxne7abbYsBEaS9vgUI33S+gkjG4Diy470=" providerId="None" clId="Web-{9F9C06B5-5331-4844-B4B3-7FCE1C54A870}" dt="2025-09-08T13:16:14.206" v="128" actId="1076"/>
          <ac:cxnSpMkLst>
            <pc:docMk/>
            <pc:sldMk cId="3049055971" sldId="258"/>
            <ac:cxnSpMk id="109" creationId="{7E9F6409-36BA-81E7-AE32-89C1786841D4}"/>
          </ac:cxnSpMkLst>
        </pc:cxnChg>
        <pc:cxnChg chg="add del mod">
          <ac:chgData name="Utilisateur" userId="IQRR8DH+XMxne7abbYsBEaS9vgUI33S+gkjG4Diy470=" providerId="None" clId="Web-{9F9C06B5-5331-4844-B4B3-7FCE1C54A870}" dt="2025-09-08T13:16:30.035" v="132"/>
          <ac:cxnSpMkLst>
            <pc:docMk/>
            <pc:sldMk cId="3049055971" sldId="258"/>
            <ac:cxnSpMk id="110" creationId="{D1E3E21F-3563-359E-3E6E-5D56C04E69E1}"/>
          </ac:cxnSpMkLst>
        </pc:cxnChg>
        <pc:cxnChg chg="add mod">
          <ac:chgData name="Utilisateur" userId="IQRR8DH+XMxne7abbYsBEaS9vgUI33S+gkjG4Diy470=" providerId="None" clId="Web-{9F9C06B5-5331-4844-B4B3-7FCE1C54A870}" dt="2025-09-08T13:16:47.488" v="135" actId="1076"/>
          <ac:cxnSpMkLst>
            <pc:docMk/>
            <pc:sldMk cId="3049055971" sldId="258"/>
            <ac:cxnSpMk id="111" creationId="{2EC102DA-EF54-4A72-1916-4A1C60FF1F2A}"/>
          </ac:cxnSpMkLst>
        </pc:cxnChg>
        <pc:cxnChg chg="add del mod">
          <ac:chgData name="Utilisateur" userId="IQRR8DH+XMxne7abbYsBEaS9vgUI33S+gkjG4Diy470=" providerId="None" clId="Web-{9F9C06B5-5331-4844-B4B3-7FCE1C54A870}" dt="2025-09-08T13:17:27.598" v="144"/>
          <ac:cxnSpMkLst>
            <pc:docMk/>
            <pc:sldMk cId="3049055971" sldId="258"/>
            <ac:cxnSpMk id="112" creationId="{6D992C20-6B0E-D913-AFD3-CD0C609B669F}"/>
          </ac:cxnSpMkLst>
        </pc:cxnChg>
        <pc:cxnChg chg="add del">
          <ac:chgData name="Utilisateur" userId="IQRR8DH+XMxne7abbYsBEaS9vgUI33S+gkjG4Diy470=" providerId="None" clId="Web-{9F9C06B5-5331-4844-B4B3-7FCE1C54A870}" dt="2025-09-08T13:17:12.238" v="141"/>
          <ac:cxnSpMkLst>
            <pc:docMk/>
            <pc:sldMk cId="3049055971" sldId="258"/>
            <ac:cxnSpMk id="114" creationId="{F4385830-7002-4C10-9AA9-BC0A1D2940D8}"/>
          </ac:cxnSpMkLst>
        </pc:cxnChg>
      </pc:sldChg>
    </pc:docChg>
  </pc:docChgLst>
  <pc:docChgLst>
    <pc:chgData name="Utilisateur" userId="2V98qG2Bfyq53eK/13LYWE/eQXhj63abMhwTdDAhtPU=" providerId="None" clId="Web-{7C7E1310-D202-4290-905C-A699C7711AFD}"/>
    <pc:docChg chg="delSld">
      <pc:chgData name="Utilisateur" userId="2V98qG2Bfyq53eK/13LYWE/eQXhj63abMhwTdDAhtPU=" providerId="None" clId="Web-{7C7E1310-D202-4290-905C-A699C7711AFD}" dt="2025-09-05T09:21:10.658" v="1"/>
      <pc:docMkLst>
        <pc:docMk/>
      </pc:docMkLst>
      <pc:sldChg chg="del">
        <pc:chgData name="Utilisateur" userId="2V98qG2Bfyq53eK/13LYWE/eQXhj63abMhwTdDAhtPU=" providerId="None" clId="Web-{7C7E1310-D202-4290-905C-A699C7711AFD}" dt="2025-09-05T09:21:06.705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7C7E1310-D202-4290-905C-A699C7711AFD}" dt="2025-09-05T09:21:10.658" v="1"/>
        <pc:sldMkLst>
          <pc:docMk/>
          <pc:sldMk cId="270876941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99B77-BE78-10F4-32DA-32503585A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6DC17EE-C154-3298-BCD6-FDC60F754EBA}"/>
              </a:ext>
            </a:extLst>
          </p:cNvPr>
          <p:cNvSpPr/>
          <p:nvPr/>
        </p:nvSpPr>
        <p:spPr>
          <a:xfrm>
            <a:off x="4590035" y="863422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EE6C10E-3381-7643-465E-95DF4993D50F}"/>
              </a:ext>
            </a:extLst>
          </p:cNvPr>
          <p:cNvSpPr/>
          <p:nvPr/>
        </p:nvSpPr>
        <p:spPr>
          <a:xfrm>
            <a:off x="1987534" y="1318324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C00A9D7-7CAD-CAE8-FAFD-CFA3478414B0}"/>
              </a:ext>
            </a:extLst>
          </p:cNvPr>
          <p:cNvSpPr/>
          <p:nvPr/>
        </p:nvSpPr>
        <p:spPr>
          <a:xfrm>
            <a:off x="4269205" y="1314727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2E7FD0A-48DD-FCAF-E5FD-2D2C35D56C7D}"/>
              </a:ext>
            </a:extLst>
          </p:cNvPr>
          <p:cNvSpPr/>
          <p:nvPr/>
        </p:nvSpPr>
        <p:spPr>
          <a:xfrm>
            <a:off x="6844703" y="1320461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07E10F17-2C2E-CBED-7C8D-FAD095FB6B62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520675" y="-1182399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0979D775-11C7-62DC-B59A-8206FE64ECAE}"/>
              </a:ext>
            </a:extLst>
          </p:cNvPr>
          <p:cNvCxnSpPr>
            <a:cxnSpLocks/>
          </p:cNvCxnSpPr>
          <p:nvPr/>
        </p:nvCxnSpPr>
        <p:spPr>
          <a:xfrm>
            <a:off x="5441153" y="1044922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EF73BB85-569E-7A28-322D-B6CC222BB348}"/>
              </a:ext>
            </a:extLst>
          </p:cNvPr>
          <p:cNvSpPr/>
          <p:nvPr/>
        </p:nvSpPr>
        <p:spPr>
          <a:xfrm>
            <a:off x="4590035" y="2117501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55E3E757-1D27-42AF-6AAF-4BD0244083EB}"/>
              </a:ext>
            </a:extLst>
          </p:cNvPr>
          <p:cNvCxnSpPr>
            <a:cxnSpLocks/>
          </p:cNvCxnSpPr>
          <p:nvPr/>
        </p:nvCxnSpPr>
        <p:spPr>
          <a:xfrm rot="16200000" flipV="1">
            <a:off x="5339000" y="-1435788"/>
            <a:ext cx="13813" cy="8109672"/>
          </a:xfrm>
          <a:prstGeom prst="bentConnector3">
            <a:avLst>
              <a:gd name="adj1" fmla="val 1754963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9CF84994-5FD7-61D8-92B7-1AE19462E946}"/>
              </a:ext>
            </a:extLst>
          </p:cNvPr>
          <p:cNvCxnSpPr>
            <a:cxnSpLocks/>
          </p:cNvCxnSpPr>
          <p:nvPr/>
        </p:nvCxnSpPr>
        <p:spPr>
          <a:xfrm>
            <a:off x="6472609" y="2371724"/>
            <a:ext cx="9120" cy="258183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AC703AB-FB48-15B3-AA2D-125F3BB9ED9C}"/>
              </a:ext>
            </a:extLst>
          </p:cNvPr>
          <p:cNvSpPr/>
          <p:nvPr/>
        </p:nvSpPr>
        <p:spPr>
          <a:xfrm>
            <a:off x="4831885" y="3174812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6F872AC3-B7FD-6C8E-1A23-02F2CBCF4BF5}"/>
              </a:ext>
            </a:extLst>
          </p:cNvPr>
          <p:cNvSpPr/>
          <p:nvPr/>
        </p:nvSpPr>
        <p:spPr>
          <a:xfrm>
            <a:off x="5950152" y="3174812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50" name="Connecteur en angle 176">
            <a:extLst>
              <a:ext uri="{FF2B5EF4-FFF2-40B4-BE49-F238E27FC236}">
                <a16:creationId xmlns:a16="http://schemas.microsoft.com/office/drawing/2014/main" id="{1268ECE4-3151-FE73-02F6-853C6A5467F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97211" y="1960479"/>
            <a:ext cx="10491" cy="2408984"/>
          </a:xfrm>
          <a:prstGeom prst="bentConnector3">
            <a:avLst>
              <a:gd name="adj1" fmla="val 2279011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DBC4CE9C-BEF6-20D7-AB70-92931E6FAD89}"/>
              </a:ext>
            </a:extLst>
          </p:cNvPr>
          <p:cNvSpPr/>
          <p:nvPr/>
        </p:nvSpPr>
        <p:spPr>
          <a:xfrm>
            <a:off x="2232689" y="318626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75" name="Rectangle : coins arrondis 74">
            <a:extLst>
              <a:ext uri="{FF2B5EF4-FFF2-40B4-BE49-F238E27FC236}">
                <a16:creationId xmlns:a16="http://schemas.microsoft.com/office/drawing/2014/main" id="{768BCE39-ADCB-DFD2-971E-323E0892F16A}"/>
              </a:ext>
            </a:extLst>
          </p:cNvPr>
          <p:cNvSpPr/>
          <p:nvPr/>
        </p:nvSpPr>
        <p:spPr>
          <a:xfrm>
            <a:off x="3369282" y="318626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76" name="Connecteur en angle 176">
            <a:extLst>
              <a:ext uri="{FF2B5EF4-FFF2-40B4-BE49-F238E27FC236}">
                <a16:creationId xmlns:a16="http://schemas.microsoft.com/office/drawing/2014/main" id="{1C74CBD8-FA96-D8CE-B828-1EEE2777648A}"/>
              </a:ext>
            </a:extLst>
          </p:cNvPr>
          <p:cNvCxnSpPr>
            <a:cxnSpLocks/>
          </p:cNvCxnSpPr>
          <p:nvPr/>
        </p:nvCxnSpPr>
        <p:spPr>
          <a:xfrm rot="16200000" flipV="1">
            <a:off x="3321034" y="2564457"/>
            <a:ext cx="12700" cy="1221904"/>
          </a:xfrm>
          <a:prstGeom prst="bentConnector3">
            <a:avLst>
              <a:gd name="adj1" fmla="val 185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D6083928-00A0-6F3A-350F-BDD746897ABC}"/>
              </a:ext>
            </a:extLst>
          </p:cNvPr>
          <p:cNvCxnSpPr>
            <a:cxnSpLocks/>
          </p:cNvCxnSpPr>
          <p:nvPr/>
        </p:nvCxnSpPr>
        <p:spPr>
          <a:xfrm>
            <a:off x="3327384" y="2785548"/>
            <a:ext cx="0" cy="13055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 : coins arrondis 77">
            <a:extLst>
              <a:ext uri="{FF2B5EF4-FFF2-40B4-BE49-F238E27FC236}">
                <a16:creationId xmlns:a16="http://schemas.microsoft.com/office/drawing/2014/main" id="{466E8552-50D7-B79D-586E-2BC649B773FD}"/>
              </a:ext>
            </a:extLst>
          </p:cNvPr>
          <p:cNvSpPr/>
          <p:nvPr/>
        </p:nvSpPr>
        <p:spPr>
          <a:xfrm>
            <a:off x="4831885" y="390761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id="{541B05EF-2672-5C15-5BD0-BE59D5455A1A}"/>
              </a:ext>
            </a:extLst>
          </p:cNvPr>
          <p:cNvCxnSpPr>
            <a:cxnSpLocks/>
          </p:cNvCxnSpPr>
          <p:nvPr/>
        </p:nvCxnSpPr>
        <p:spPr>
          <a:xfrm>
            <a:off x="5369867" y="366686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74C878D2-DD22-483E-AF9D-09CD0D8395B4}"/>
              </a:ext>
            </a:extLst>
          </p:cNvPr>
          <p:cNvCxnSpPr>
            <a:cxnSpLocks/>
          </p:cNvCxnSpPr>
          <p:nvPr/>
        </p:nvCxnSpPr>
        <p:spPr>
          <a:xfrm>
            <a:off x="5362438" y="490748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 : coins arrondis 88">
            <a:extLst>
              <a:ext uri="{FF2B5EF4-FFF2-40B4-BE49-F238E27FC236}">
                <a16:creationId xmlns:a16="http://schemas.microsoft.com/office/drawing/2014/main" id="{C6077DCE-D711-FD53-F440-4823284220D7}"/>
              </a:ext>
            </a:extLst>
          </p:cNvPr>
          <p:cNvSpPr/>
          <p:nvPr/>
        </p:nvSpPr>
        <p:spPr>
          <a:xfrm>
            <a:off x="5950152" y="391396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0" name="Rectangle : coins arrondis 89">
            <a:extLst>
              <a:ext uri="{FF2B5EF4-FFF2-40B4-BE49-F238E27FC236}">
                <a16:creationId xmlns:a16="http://schemas.microsoft.com/office/drawing/2014/main" id="{AAE52E0E-2053-37C5-D56E-8BCBA774FBF4}"/>
              </a:ext>
            </a:extLst>
          </p:cNvPr>
          <p:cNvSpPr/>
          <p:nvPr/>
        </p:nvSpPr>
        <p:spPr>
          <a:xfrm>
            <a:off x="5942723" y="515511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1" name="Connecteur droit avec flèche 90">
            <a:extLst>
              <a:ext uri="{FF2B5EF4-FFF2-40B4-BE49-F238E27FC236}">
                <a16:creationId xmlns:a16="http://schemas.microsoft.com/office/drawing/2014/main" id="{D4CA25A7-B5A8-9EE7-1AAE-28D18E4EA9CA}"/>
              </a:ext>
            </a:extLst>
          </p:cNvPr>
          <p:cNvCxnSpPr>
            <a:cxnSpLocks/>
          </p:cNvCxnSpPr>
          <p:nvPr/>
        </p:nvCxnSpPr>
        <p:spPr>
          <a:xfrm>
            <a:off x="6488134" y="367321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1CCAF3F-29E8-A28C-CA32-FE3AC6F44702}"/>
              </a:ext>
            </a:extLst>
          </p:cNvPr>
          <p:cNvCxnSpPr>
            <a:cxnSpLocks/>
          </p:cNvCxnSpPr>
          <p:nvPr/>
        </p:nvCxnSpPr>
        <p:spPr>
          <a:xfrm>
            <a:off x="6480705" y="491383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 : coins arrondis 100">
            <a:extLst>
              <a:ext uri="{FF2B5EF4-FFF2-40B4-BE49-F238E27FC236}">
                <a16:creationId xmlns:a16="http://schemas.microsoft.com/office/drawing/2014/main" id="{F29F3E8F-1336-EB72-C7ED-EF2BA530C56B}"/>
              </a:ext>
            </a:extLst>
          </p:cNvPr>
          <p:cNvSpPr/>
          <p:nvPr/>
        </p:nvSpPr>
        <p:spPr>
          <a:xfrm>
            <a:off x="2236564" y="391493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02" name="Rectangle : coins arrondis 101">
            <a:extLst>
              <a:ext uri="{FF2B5EF4-FFF2-40B4-BE49-F238E27FC236}">
                <a16:creationId xmlns:a16="http://schemas.microsoft.com/office/drawing/2014/main" id="{FA62CDA1-8669-0628-4299-7F77AA5348BC}"/>
              </a:ext>
            </a:extLst>
          </p:cNvPr>
          <p:cNvSpPr/>
          <p:nvPr/>
        </p:nvSpPr>
        <p:spPr>
          <a:xfrm>
            <a:off x="2229135" y="5156078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7659A097-1A23-0F4A-5F00-B4A86ED4561C}"/>
              </a:ext>
            </a:extLst>
          </p:cNvPr>
          <p:cNvCxnSpPr>
            <a:cxnSpLocks/>
          </p:cNvCxnSpPr>
          <p:nvPr/>
        </p:nvCxnSpPr>
        <p:spPr>
          <a:xfrm>
            <a:off x="2774546" y="36846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>
            <a:extLst>
              <a:ext uri="{FF2B5EF4-FFF2-40B4-BE49-F238E27FC236}">
                <a16:creationId xmlns:a16="http://schemas.microsoft.com/office/drawing/2014/main" id="{C11D50DA-801D-937D-6F61-D3D7E04BBD47}"/>
              </a:ext>
            </a:extLst>
          </p:cNvPr>
          <p:cNvCxnSpPr>
            <a:cxnSpLocks/>
          </p:cNvCxnSpPr>
          <p:nvPr/>
        </p:nvCxnSpPr>
        <p:spPr>
          <a:xfrm>
            <a:off x="2767117" y="49148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Rectangle : coins arrondis 104">
            <a:extLst>
              <a:ext uri="{FF2B5EF4-FFF2-40B4-BE49-F238E27FC236}">
                <a16:creationId xmlns:a16="http://schemas.microsoft.com/office/drawing/2014/main" id="{30B677DE-C75E-FBE9-3DAA-B4740C90A139}"/>
              </a:ext>
            </a:extLst>
          </p:cNvPr>
          <p:cNvSpPr/>
          <p:nvPr/>
        </p:nvSpPr>
        <p:spPr>
          <a:xfrm>
            <a:off x="3374848" y="391493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06" name="Rectangle : coins arrondis 105">
            <a:extLst>
              <a:ext uri="{FF2B5EF4-FFF2-40B4-BE49-F238E27FC236}">
                <a16:creationId xmlns:a16="http://schemas.microsoft.com/office/drawing/2014/main" id="{B8E0AE05-7864-6390-AAF3-2FD5230A730B}"/>
              </a:ext>
            </a:extLst>
          </p:cNvPr>
          <p:cNvSpPr/>
          <p:nvPr/>
        </p:nvSpPr>
        <p:spPr>
          <a:xfrm>
            <a:off x="3367419" y="5156078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8ED36DCA-5AB3-18A0-1B3A-5D71FAD9A54E}"/>
              </a:ext>
            </a:extLst>
          </p:cNvPr>
          <p:cNvCxnSpPr>
            <a:cxnSpLocks/>
          </p:cNvCxnSpPr>
          <p:nvPr/>
        </p:nvCxnSpPr>
        <p:spPr>
          <a:xfrm>
            <a:off x="3912830" y="36846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5E0C7BC9-EED4-16A8-C9D8-7D0CEB04F317}"/>
              </a:ext>
            </a:extLst>
          </p:cNvPr>
          <p:cNvCxnSpPr>
            <a:cxnSpLocks/>
          </p:cNvCxnSpPr>
          <p:nvPr/>
        </p:nvCxnSpPr>
        <p:spPr>
          <a:xfrm>
            <a:off x="3905401" y="49148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B65DD41-EC63-3E41-DDC5-91A6DD7790CC}"/>
              </a:ext>
            </a:extLst>
          </p:cNvPr>
          <p:cNvSpPr/>
          <p:nvPr/>
        </p:nvSpPr>
        <p:spPr>
          <a:xfrm>
            <a:off x="7071717" y="3174812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4D31194-C319-0432-8FF0-3BA32A9A580A}"/>
              </a:ext>
            </a:extLst>
          </p:cNvPr>
          <p:cNvSpPr/>
          <p:nvPr/>
        </p:nvSpPr>
        <p:spPr>
          <a:xfrm>
            <a:off x="7071717" y="391396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06EF8E1-650D-EB31-68A4-FBBF96A2D45F}"/>
              </a:ext>
            </a:extLst>
          </p:cNvPr>
          <p:cNvSpPr/>
          <p:nvPr/>
        </p:nvSpPr>
        <p:spPr>
          <a:xfrm>
            <a:off x="7064288" y="515511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32F4E71-CAAE-3307-1548-FD3DCC732D80}"/>
              </a:ext>
            </a:extLst>
          </p:cNvPr>
          <p:cNvCxnSpPr>
            <a:cxnSpLocks/>
          </p:cNvCxnSpPr>
          <p:nvPr/>
        </p:nvCxnSpPr>
        <p:spPr>
          <a:xfrm>
            <a:off x="7609699" y="367321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A555C0B-E552-4059-2C10-25C8BEECFF95}"/>
              </a:ext>
            </a:extLst>
          </p:cNvPr>
          <p:cNvCxnSpPr>
            <a:cxnSpLocks/>
          </p:cNvCxnSpPr>
          <p:nvPr/>
        </p:nvCxnSpPr>
        <p:spPr>
          <a:xfrm>
            <a:off x="7602270" y="491383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C6F66AAD-B7A9-1284-B845-2055F6709148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5441153" y="2299012"/>
            <a:ext cx="2" cy="7271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26AF0F47-96D4-D13B-45A1-1A48E94FEA88}"/>
              </a:ext>
            </a:extLst>
          </p:cNvPr>
          <p:cNvCxnSpPr>
            <a:cxnSpLocks/>
          </p:cNvCxnSpPr>
          <p:nvPr/>
        </p:nvCxnSpPr>
        <p:spPr>
          <a:xfrm>
            <a:off x="6475566" y="2785547"/>
            <a:ext cx="0" cy="130558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F580F8F-79B2-6E41-2FB8-D3714405A2DB}"/>
              </a:ext>
            </a:extLst>
          </p:cNvPr>
          <p:cNvSpPr/>
          <p:nvPr/>
        </p:nvSpPr>
        <p:spPr>
          <a:xfrm>
            <a:off x="4809377" y="515511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BC073A3A-FD1D-9695-1415-501BFF02F180}"/>
              </a:ext>
            </a:extLst>
          </p:cNvPr>
          <p:cNvSpPr/>
          <p:nvPr/>
        </p:nvSpPr>
        <p:spPr>
          <a:xfrm>
            <a:off x="5797139" y="2607436"/>
            <a:ext cx="1397660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latin typeface="Open Sans"/>
                <a:ea typeface="Open Sans"/>
                <a:cs typeface="Open Sans"/>
              </a:rPr>
              <a:t>Truth and </a:t>
            </a:r>
            <a:r>
              <a:rPr lang="fr-FR" sz="700" dirty="0" err="1">
                <a:latin typeface="Open Sans"/>
                <a:ea typeface="Open Sans"/>
                <a:cs typeface="Open Sans"/>
              </a:rPr>
              <a:t>Reconciliation</a:t>
            </a:r>
            <a:endParaRPr lang="fr-FR" dirty="0" err="1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88AD287-066D-EF77-9DE0-C02BF185D2D3}"/>
              </a:ext>
            </a:extLst>
          </p:cNvPr>
          <p:cNvSpPr/>
          <p:nvPr/>
        </p:nvSpPr>
        <p:spPr>
          <a:xfrm>
            <a:off x="2630403" y="2610004"/>
            <a:ext cx="1397660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Apartheid</a:t>
            </a:r>
            <a:endParaRPr lang="fr-FR" sz="700">
              <a:latin typeface="Open Sans"/>
              <a:ea typeface="Open Sans"/>
              <a:cs typeface="Open Sans"/>
            </a:endParaRP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ACC62ECE-0B54-B56A-72C0-D94C49757093}"/>
              </a:ext>
            </a:extLst>
          </p:cNvPr>
          <p:cNvSpPr/>
          <p:nvPr/>
        </p:nvSpPr>
        <p:spPr>
          <a:xfrm>
            <a:off x="3942359" y="178025"/>
            <a:ext cx="2807094" cy="341578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Les commissions de réconciliation</a:t>
            </a:r>
            <a:br>
              <a:rPr lang="fr-FR" sz="850" dirty="0">
                <a:latin typeface="Open Sans"/>
                <a:ea typeface="Open Sans"/>
                <a:cs typeface="Open Sans"/>
              </a:rPr>
            </a:br>
            <a:r>
              <a:rPr lang="fr-FR" sz="8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dans les pays anglophones</a:t>
            </a:r>
            <a:endParaRPr lang="fr-FR" sz="850">
              <a:latin typeface="Open Sans"/>
              <a:ea typeface="Open Sans"/>
              <a:cs typeface="Open Sans"/>
            </a:endParaRPr>
          </a:p>
        </p:txBody>
      </p: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91FF012F-7E9E-A92A-89AE-CD59CC7D6C76}"/>
              </a:ext>
            </a:extLst>
          </p:cNvPr>
          <p:cNvCxnSpPr>
            <a:cxnSpLocks/>
          </p:cNvCxnSpPr>
          <p:nvPr/>
        </p:nvCxnSpPr>
        <p:spPr>
          <a:xfrm>
            <a:off x="3324427" y="2361233"/>
            <a:ext cx="9120" cy="258183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 : coins arrondis 71">
            <a:extLst>
              <a:ext uri="{FF2B5EF4-FFF2-40B4-BE49-F238E27FC236}">
                <a16:creationId xmlns:a16="http://schemas.microsoft.com/office/drawing/2014/main" id="{EA276B94-97FB-2AE6-D700-48E13E370ED6}"/>
              </a:ext>
            </a:extLst>
          </p:cNvPr>
          <p:cNvSpPr/>
          <p:nvPr/>
        </p:nvSpPr>
        <p:spPr>
          <a:xfrm>
            <a:off x="722282" y="3206203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79" name="Rectangle : coins arrondis 78">
            <a:extLst>
              <a:ext uri="{FF2B5EF4-FFF2-40B4-BE49-F238E27FC236}">
                <a16:creationId xmlns:a16="http://schemas.microsoft.com/office/drawing/2014/main" id="{BA11C180-E712-7B2F-71B1-1D7BB6436265}"/>
              </a:ext>
            </a:extLst>
          </p:cNvPr>
          <p:cNvSpPr/>
          <p:nvPr/>
        </p:nvSpPr>
        <p:spPr>
          <a:xfrm>
            <a:off x="726157" y="393486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0" name="Rectangle : coins arrondis 79">
            <a:extLst>
              <a:ext uri="{FF2B5EF4-FFF2-40B4-BE49-F238E27FC236}">
                <a16:creationId xmlns:a16="http://schemas.microsoft.com/office/drawing/2014/main" id="{1CEF4C04-2090-4B4A-0128-DA4D61BF8EB8}"/>
              </a:ext>
            </a:extLst>
          </p:cNvPr>
          <p:cNvSpPr/>
          <p:nvPr/>
        </p:nvSpPr>
        <p:spPr>
          <a:xfrm>
            <a:off x="718728" y="517601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6BCCFBE4-FE05-33FA-4996-D112FDACB863}"/>
              </a:ext>
            </a:extLst>
          </p:cNvPr>
          <p:cNvCxnSpPr>
            <a:cxnSpLocks/>
          </p:cNvCxnSpPr>
          <p:nvPr/>
        </p:nvCxnSpPr>
        <p:spPr>
          <a:xfrm>
            <a:off x="1264139" y="3704610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0F719DCE-423A-B80E-C617-295085D9B2DD}"/>
              </a:ext>
            </a:extLst>
          </p:cNvPr>
          <p:cNvCxnSpPr>
            <a:cxnSpLocks/>
          </p:cNvCxnSpPr>
          <p:nvPr/>
        </p:nvCxnSpPr>
        <p:spPr>
          <a:xfrm>
            <a:off x="1256710" y="493473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7F9CE352-58E0-4C9E-84B0-C93A7748F657}"/>
              </a:ext>
            </a:extLst>
          </p:cNvPr>
          <p:cNvSpPr/>
          <p:nvPr/>
        </p:nvSpPr>
        <p:spPr>
          <a:xfrm>
            <a:off x="8896341" y="3175778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86" name="Rectangle : coins arrondis 85">
            <a:extLst>
              <a:ext uri="{FF2B5EF4-FFF2-40B4-BE49-F238E27FC236}">
                <a16:creationId xmlns:a16="http://schemas.microsoft.com/office/drawing/2014/main" id="{13E7F11D-4C46-AB5F-1120-E5A3EE26DE69}"/>
              </a:ext>
            </a:extLst>
          </p:cNvPr>
          <p:cNvSpPr/>
          <p:nvPr/>
        </p:nvSpPr>
        <p:spPr>
          <a:xfrm>
            <a:off x="8900216" y="3904442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7" name="Rectangle : coins arrondis 86">
            <a:extLst>
              <a:ext uri="{FF2B5EF4-FFF2-40B4-BE49-F238E27FC236}">
                <a16:creationId xmlns:a16="http://schemas.microsoft.com/office/drawing/2014/main" id="{ED2333F6-4C14-E537-0A3E-A73A29B949EF}"/>
              </a:ext>
            </a:extLst>
          </p:cNvPr>
          <p:cNvSpPr/>
          <p:nvPr/>
        </p:nvSpPr>
        <p:spPr>
          <a:xfrm>
            <a:off x="8892787" y="5145587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3CE8CF4F-68BD-E786-6DEE-8E53F96D2AD5}"/>
              </a:ext>
            </a:extLst>
          </p:cNvPr>
          <p:cNvCxnSpPr>
            <a:cxnSpLocks/>
          </p:cNvCxnSpPr>
          <p:nvPr/>
        </p:nvCxnSpPr>
        <p:spPr>
          <a:xfrm>
            <a:off x="9438198" y="3674185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7E9F6409-36BA-81E7-AE32-89C1786841D4}"/>
              </a:ext>
            </a:extLst>
          </p:cNvPr>
          <p:cNvCxnSpPr>
            <a:cxnSpLocks/>
          </p:cNvCxnSpPr>
          <p:nvPr/>
        </p:nvCxnSpPr>
        <p:spPr>
          <a:xfrm>
            <a:off x="9430769" y="490431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>
            <a:extLst>
              <a:ext uri="{FF2B5EF4-FFF2-40B4-BE49-F238E27FC236}">
                <a16:creationId xmlns:a16="http://schemas.microsoft.com/office/drawing/2014/main" id="{2EC102DA-EF54-4A72-1916-4A1C60FF1F2A}"/>
              </a:ext>
            </a:extLst>
          </p:cNvPr>
          <p:cNvCxnSpPr>
            <a:cxnSpLocks/>
          </p:cNvCxnSpPr>
          <p:nvPr/>
        </p:nvCxnSpPr>
        <p:spPr>
          <a:xfrm flipH="1">
            <a:off x="1288371" y="2771951"/>
            <a:ext cx="2" cy="437264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avec flèche 113">
            <a:extLst>
              <a:ext uri="{FF2B5EF4-FFF2-40B4-BE49-F238E27FC236}">
                <a16:creationId xmlns:a16="http://schemas.microsoft.com/office/drawing/2014/main" id="{F4385830-7002-4C10-9AA9-BC0A1D2940D8}"/>
              </a:ext>
            </a:extLst>
          </p:cNvPr>
          <p:cNvCxnSpPr>
            <a:cxnSpLocks/>
            <a:endCxn id="84" idx="0"/>
          </p:cNvCxnSpPr>
          <p:nvPr/>
        </p:nvCxnSpPr>
        <p:spPr>
          <a:xfrm>
            <a:off x="9438197" y="2771951"/>
            <a:ext cx="3554" cy="403827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 : coins arrondis 114">
            <a:extLst>
              <a:ext uri="{FF2B5EF4-FFF2-40B4-BE49-F238E27FC236}">
                <a16:creationId xmlns:a16="http://schemas.microsoft.com/office/drawing/2014/main" id="{F8DCAC92-839E-60F4-505F-4760FDED633F}"/>
              </a:ext>
            </a:extLst>
          </p:cNvPr>
          <p:cNvSpPr/>
          <p:nvPr/>
        </p:nvSpPr>
        <p:spPr>
          <a:xfrm>
            <a:off x="8744618" y="2624861"/>
            <a:ext cx="1387158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latin typeface="Open Sans"/>
                <a:ea typeface="Open Sans"/>
                <a:cs typeface="Open Sans"/>
              </a:rPr>
              <a:t>South </a:t>
            </a:r>
            <a:r>
              <a:rPr lang="fr-FR" sz="700" dirty="0" err="1">
                <a:latin typeface="Open Sans"/>
                <a:ea typeface="Open Sans"/>
                <a:cs typeface="Open Sans"/>
              </a:rPr>
              <a:t>Africa</a:t>
            </a:r>
            <a:r>
              <a:rPr lang="fr-FR" sz="700" dirty="0">
                <a:latin typeface="Open Sans"/>
                <a:ea typeface="Open Sans"/>
                <a:cs typeface="Open Sans"/>
              </a:rPr>
              <a:t> </a:t>
            </a:r>
            <a:r>
              <a:rPr lang="fr-FR" sz="700" dirty="0" err="1">
                <a:latin typeface="Open Sans"/>
                <a:ea typeface="Open Sans"/>
                <a:cs typeface="Open Sans"/>
              </a:rPr>
              <a:t>Coming</a:t>
            </a:r>
            <a:r>
              <a:rPr lang="fr-FR" sz="700" dirty="0">
                <a:latin typeface="Open Sans"/>
                <a:ea typeface="Open Sans"/>
                <a:cs typeface="Open Sans"/>
              </a:rPr>
              <a:t> of Age</a:t>
            </a:r>
            <a:endParaRPr lang="fr-FR" dirty="0"/>
          </a:p>
        </p:txBody>
      </p:sp>
      <p:sp>
        <p:nvSpPr>
          <p:cNvPr id="116" name="Rectangle : coins arrondis 115">
            <a:extLst>
              <a:ext uri="{FF2B5EF4-FFF2-40B4-BE49-F238E27FC236}">
                <a16:creationId xmlns:a16="http://schemas.microsoft.com/office/drawing/2014/main" id="{DF9D7BDE-FD43-19BC-7B83-1E8AD27747FE}"/>
              </a:ext>
            </a:extLst>
          </p:cNvPr>
          <p:cNvSpPr/>
          <p:nvPr/>
        </p:nvSpPr>
        <p:spPr>
          <a:xfrm>
            <a:off x="629695" y="2611048"/>
            <a:ext cx="1397659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Reconciliation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Day</a:t>
            </a:r>
            <a:endParaRPr lang="fr-FR" sz="700" dirty="0"/>
          </a:p>
        </p:txBody>
      </p:sp>
    </p:spTree>
    <p:extLst>
      <p:ext uri="{BB962C8B-B14F-4D97-AF65-F5344CB8AC3E}">
        <p14:creationId xmlns:p14="http://schemas.microsoft.com/office/powerpoint/2010/main" val="30490559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308</Words>
  <Application>Microsoft Office PowerPoint</Application>
  <PresentationFormat>Personnalisé</PresentationFormat>
  <Paragraphs>169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98</cp:revision>
  <dcterms:created xsi:type="dcterms:W3CDTF">2025-09-03T08:07:52Z</dcterms:created>
  <dcterms:modified xsi:type="dcterms:W3CDTF">2025-09-09T07:21:23Z</dcterms:modified>
</cp:coreProperties>
</file>